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6"/>
  </p:notesMasterIdLst>
  <p:handoutMasterIdLst>
    <p:handoutMasterId r:id="rId47"/>
  </p:handoutMasterIdLst>
  <p:sldIdLst>
    <p:sldId id="1171" r:id="rId5"/>
    <p:sldId id="1398" r:id="rId6"/>
    <p:sldId id="1431" r:id="rId7"/>
    <p:sldId id="1403" r:id="rId8"/>
    <p:sldId id="1405" r:id="rId9"/>
    <p:sldId id="1430" r:id="rId10"/>
    <p:sldId id="1432" r:id="rId11"/>
    <p:sldId id="1433" r:id="rId12"/>
    <p:sldId id="1434" r:id="rId13"/>
    <p:sldId id="1435" r:id="rId14"/>
    <p:sldId id="1436" r:id="rId15"/>
    <p:sldId id="1437" r:id="rId16"/>
    <p:sldId id="1440" r:id="rId17"/>
    <p:sldId id="1439" r:id="rId18"/>
    <p:sldId id="1441" r:id="rId19"/>
    <p:sldId id="1442" r:id="rId20"/>
    <p:sldId id="1443" r:id="rId21"/>
    <p:sldId id="1438" r:id="rId22"/>
    <p:sldId id="1444" r:id="rId23"/>
    <p:sldId id="1445" r:id="rId24"/>
    <p:sldId id="1446" r:id="rId25"/>
    <p:sldId id="1447" r:id="rId26"/>
    <p:sldId id="1449" r:id="rId27"/>
    <p:sldId id="1451" r:id="rId28"/>
    <p:sldId id="1452" r:id="rId29"/>
    <p:sldId id="1450" r:id="rId30"/>
    <p:sldId id="1453" r:id="rId31"/>
    <p:sldId id="1454" r:id="rId32"/>
    <p:sldId id="1455" r:id="rId33"/>
    <p:sldId id="1456" r:id="rId34"/>
    <p:sldId id="1448" r:id="rId35"/>
    <p:sldId id="1457" r:id="rId36"/>
    <p:sldId id="1459" r:id="rId37"/>
    <p:sldId id="1460" r:id="rId38"/>
    <p:sldId id="1461" r:id="rId39"/>
    <p:sldId id="1462" r:id="rId40"/>
    <p:sldId id="1458" r:id="rId41"/>
    <p:sldId id="1463" r:id="rId42"/>
    <p:sldId id="1465" r:id="rId43"/>
    <p:sldId id="1464" r:id="rId44"/>
    <p:sldId id="1174" r:id="rId45"/>
  </p:sldIdLst>
  <p:sldSz cx="12192000" cy="6858000"/>
  <p:notesSz cx="6797675" cy="9926638"/>
  <p:embeddedFontLst>
    <p:embeddedFont>
      <p:font typeface="ADLaM Display" panose="02010000000000000000" pitchFamily="2" charset="0"/>
      <p:regular r:id="rId48"/>
    </p:embeddedFont>
    <p:embeddedFont>
      <p:font typeface="Rockwell" panose="02060603020205020403" pitchFamily="18"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a da Costa Van Dal" initials="PD" lastIdx="13" clrIdx="0">
    <p:extLst>
      <p:ext uri="{19B8F6BF-5375-455C-9EA6-DF929625EA0E}">
        <p15:presenceInfo xmlns:p15="http://schemas.microsoft.com/office/powerpoint/2012/main" userId="S::paula.costa@pr.senac.br::9ffcb126-dfda-4788-ad20-cf2171436f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7FE"/>
    <a:srgbClr val="1D376A"/>
    <a:srgbClr val="243669"/>
    <a:srgbClr val="F29021"/>
    <a:srgbClr val="0B4E94"/>
    <a:srgbClr val="243F75"/>
    <a:srgbClr val="3B89C9"/>
    <a:srgbClr val="90B5D0"/>
    <a:srgbClr val="1D3768"/>
    <a:srgbClr val="1F38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9F71E0-1F2B-330E-65C4-D90D9D87B504}" v="1049" dt="2024-07-31T19:18:05.905"/>
    <p1510:client id="{A6B699E9-81BD-FFA0-95A7-9B9AC4FB1FC8}" v="219" dt="2024-07-31T16:25:56.87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édio 2 - Ênfas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FD4443E-F989-4FC4-A0C8-D5A2AF1F390B}" styleName="Estilo Escuro 1 - Ênfas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Estilo Escuro 1 - Ênfase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Estilo Médio 1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Estilo Claro 1 - Ênfas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Estilo Médio 4 - Ênfas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Alves Florindo" userId="S::rafael.florindo@docente.pr.senac.br::e6e7cf43-cd2d-447d-9d8d-7bd1dfdbfe03" providerId="AD" clId="Web-{569F71E0-1F2B-330E-65C4-D90D9D87B504}"/>
    <pc:docChg chg="addSld modSld sldOrd">
      <pc:chgData name="Rafael Alves Florindo" userId="S::rafael.florindo@docente.pr.senac.br::e6e7cf43-cd2d-447d-9d8d-7bd1dfdbfe03" providerId="AD" clId="Web-{569F71E0-1F2B-330E-65C4-D90D9D87B504}" dt="2024-07-31T19:18:05.015" v="761" actId="20577"/>
      <pc:docMkLst>
        <pc:docMk/>
      </pc:docMkLst>
      <pc:sldChg chg="modSp">
        <pc:chgData name="Rafael Alves Florindo" userId="S::rafael.florindo@docente.pr.senac.br::e6e7cf43-cd2d-447d-9d8d-7bd1dfdbfe03" providerId="AD" clId="Web-{569F71E0-1F2B-330E-65C4-D90D9D87B504}" dt="2024-07-31T16:29:15.683" v="16" actId="20577"/>
        <pc:sldMkLst>
          <pc:docMk/>
          <pc:sldMk cId="1326537889" sldId="1430"/>
        </pc:sldMkLst>
        <pc:spChg chg="mod">
          <ac:chgData name="Rafael Alves Florindo" userId="S::rafael.florindo@docente.pr.senac.br::e6e7cf43-cd2d-447d-9d8d-7bd1dfdbfe03" providerId="AD" clId="Web-{569F71E0-1F2B-330E-65C4-D90D9D87B504}" dt="2024-07-31T16:29:15.683" v="16" actId="20577"/>
          <ac:spMkLst>
            <pc:docMk/>
            <pc:sldMk cId="1326537889" sldId="1430"/>
            <ac:spMk id="4" creationId="{101F857A-64B7-45F7-B80A-A6B0349D18CE}"/>
          </ac:spMkLst>
        </pc:spChg>
      </pc:sldChg>
      <pc:sldChg chg="addSp modSp mod setBg">
        <pc:chgData name="Rafael Alves Florindo" userId="S::rafael.florindo@docente.pr.senac.br::e6e7cf43-cd2d-447d-9d8d-7bd1dfdbfe03" providerId="AD" clId="Web-{569F71E0-1F2B-330E-65C4-D90D9D87B504}" dt="2024-07-31T16:29:03.027" v="13" actId="20577"/>
        <pc:sldMkLst>
          <pc:docMk/>
          <pc:sldMk cId="1240875371" sldId="1433"/>
        </pc:sldMkLst>
        <pc:spChg chg="mod ord">
          <ac:chgData name="Rafael Alves Florindo" userId="S::rafael.florindo@docente.pr.senac.br::e6e7cf43-cd2d-447d-9d8d-7bd1dfdbfe03" providerId="AD" clId="Web-{569F71E0-1F2B-330E-65C4-D90D9D87B504}" dt="2024-07-31T16:27:34.507" v="9" actId="20577"/>
          <ac:spMkLst>
            <pc:docMk/>
            <pc:sldMk cId="1240875371" sldId="1433"/>
            <ac:spMk id="3" creationId="{C585078A-3021-457E-8C8D-E2EF7442E7D8}"/>
          </ac:spMkLst>
        </pc:spChg>
        <pc:spChg chg="mod">
          <ac:chgData name="Rafael Alves Florindo" userId="S::rafael.florindo@docente.pr.senac.br::e6e7cf43-cd2d-447d-9d8d-7bd1dfdbfe03" providerId="AD" clId="Web-{569F71E0-1F2B-330E-65C4-D90D9D87B504}" dt="2024-07-31T16:29:03.027" v="13" actId="20577"/>
          <ac:spMkLst>
            <pc:docMk/>
            <pc:sldMk cId="1240875371" sldId="1433"/>
            <ac:spMk id="4" creationId="{101F857A-64B7-45F7-B80A-A6B0349D18CE}"/>
          </ac:spMkLst>
        </pc:spChg>
        <pc:spChg chg="add">
          <ac:chgData name="Rafael Alves Florindo" userId="S::rafael.florindo@docente.pr.senac.br::e6e7cf43-cd2d-447d-9d8d-7bd1dfdbfe03" providerId="AD" clId="Web-{569F71E0-1F2B-330E-65C4-D90D9D87B504}" dt="2024-07-31T16:27:11.959" v="2"/>
          <ac:spMkLst>
            <pc:docMk/>
            <pc:sldMk cId="1240875371" sldId="1433"/>
            <ac:spMk id="9" creationId="{201CC55D-ED54-4C5C-95E6-10947BD1103B}"/>
          </ac:spMkLst>
        </pc:spChg>
        <pc:spChg chg="add">
          <ac:chgData name="Rafael Alves Florindo" userId="S::rafael.florindo@docente.pr.senac.br::e6e7cf43-cd2d-447d-9d8d-7bd1dfdbfe03" providerId="AD" clId="Web-{569F71E0-1F2B-330E-65C4-D90D9D87B504}" dt="2024-07-31T16:27:11.959" v="2"/>
          <ac:spMkLst>
            <pc:docMk/>
            <pc:sldMk cId="1240875371" sldId="1433"/>
            <ac:spMk id="15" creationId="{3873B707-463F-40B0-8227-E8CC6C67EB25}"/>
          </ac:spMkLst>
        </pc:spChg>
        <pc:spChg chg="add">
          <ac:chgData name="Rafael Alves Florindo" userId="S::rafael.florindo@docente.pr.senac.br::e6e7cf43-cd2d-447d-9d8d-7bd1dfdbfe03" providerId="AD" clId="Web-{569F71E0-1F2B-330E-65C4-D90D9D87B504}" dt="2024-07-31T16:27:11.959" v="2"/>
          <ac:spMkLst>
            <pc:docMk/>
            <pc:sldMk cId="1240875371" sldId="1433"/>
            <ac:spMk id="17" creationId="{C13237C8-E62C-4F0D-A318-BD6FB6C2D138}"/>
          </ac:spMkLst>
        </pc:spChg>
        <pc:spChg chg="add">
          <ac:chgData name="Rafael Alves Florindo" userId="S::rafael.florindo@docente.pr.senac.br::e6e7cf43-cd2d-447d-9d8d-7bd1dfdbfe03" providerId="AD" clId="Web-{569F71E0-1F2B-330E-65C4-D90D9D87B504}" dt="2024-07-31T16:27:11.959" v="2"/>
          <ac:spMkLst>
            <pc:docMk/>
            <pc:sldMk cId="1240875371" sldId="1433"/>
            <ac:spMk id="19" creationId="{19C9EAEA-39D0-4B0E-A0EB-51E7B26740B1}"/>
          </ac:spMkLst>
        </pc:spChg>
        <pc:grpChg chg="add">
          <ac:chgData name="Rafael Alves Florindo" userId="S::rafael.florindo@docente.pr.senac.br::e6e7cf43-cd2d-447d-9d8d-7bd1dfdbfe03" providerId="AD" clId="Web-{569F71E0-1F2B-330E-65C4-D90D9D87B504}" dt="2024-07-31T16:27:11.959" v="2"/>
          <ac:grpSpMkLst>
            <pc:docMk/>
            <pc:sldMk cId="1240875371" sldId="1433"/>
            <ac:grpSpMk id="11" creationId="{1DE889C7-FAD6-4397-98E2-05D503484459}"/>
          </ac:grpSpMkLst>
        </pc:grpChg>
        <pc:picChg chg="add mod modCrop">
          <ac:chgData name="Rafael Alves Florindo" userId="S::rafael.florindo@docente.pr.senac.br::e6e7cf43-cd2d-447d-9d8d-7bd1dfdbfe03" providerId="AD" clId="Web-{569F71E0-1F2B-330E-65C4-D90D9D87B504}" dt="2024-07-31T16:28:49.229" v="11"/>
          <ac:picMkLst>
            <pc:docMk/>
            <pc:sldMk cId="1240875371" sldId="1433"/>
            <ac:picMk id="2" creationId="{D606F850-EF10-398C-1D12-55B7B8ADE88B}"/>
          </ac:picMkLst>
        </pc:picChg>
      </pc:sldChg>
      <pc:sldChg chg="addSp delSp modSp add replId">
        <pc:chgData name="Rafael Alves Florindo" userId="S::rafael.florindo@docente.pr.senac.br::e6e7cf43-cd2d-447d-9d8d-7bd1dfdbfe03" providerId="AD" clId="Web-{569F71E0-1F2B-330E-65C4-D90D9D87B504}" dt="2024-07-31T17:02:52.366" v="262" actId="14100"/>
        <pc:sldMkLst>
          <pc:docMk/>
          <pc:sldMk cId="3363781247" sldId="1434"/>
        </pc:sldMkLst>
        <pc:spChg chg="add mod">
          <ac:chgData name="Rafael Alves Florindo" userId="S::rafael.florindo@docente.pr.senac.br::e6e7cf43-cd2d-447d-9d8d-7bd1dfdbfe03" providerId="AD" clId="Web-{569F71E0-1F2B-330E-65C4-D90D9D87B504}" dt="2024-07-31T17:02:27.944" v="260" actId="20577"/>
          <ac:spMkLst>
            <pc:docMk/>
            <pc:sldMk cId="3363781247" sldId="1434"/>
            <ac:spMk id="2" creationId="{853F5858-DA37-4615-5E03-B07CD07697C8}"/>
          </ac:spMkLst>
        </pc:spChg>
        <pc:spChg chg="mod">
          <ac:chgData name="Rafael Alves Florindo" userId="S::rafael.florindo@docente.pr.senac.br::e6e7cf43-cd2d-447d-9d8d-7bd1dfdbfe03" providerId="AD" clId="Web-{569F71E0-1F2B-330E-65C4-D90D9D87B504}" dt="2024-07-31T17:00:58.707" v="249" actId="20577"/>
          <ac:spMkLst>
            <pc:docMk/>
            <pc:sldMk cId="3363781247" sldId="1434"/>
            <ac:spMk id="3" creationId="{C585078A-3021-457E-8C8D-E2EF7442E7D8}"/>
          </ac:spMkLst>
        </pc:spChg>
        <pc:spChg chg="mod">
          <ac:chgData name="Rafael Alves Florindo" userId="S::rafael.florindo@docente.pr.senac.br::e6e7cf43-cd2d-447d-9d8d-7bd1dfdbfe03" providerId="AD" clId="Web-{569F71E0-1F2B-330E-65C4-D90D9D87B504}" dt="2024-07-31T16:29:45.169" v="20" actId="20577"/>
          <ac:spMkLst>
            <pc:docMk/>
            <pc:sldMk cId="3363781247" sldId="1434"/>
            <ac:spMk id="4" creationId="{101F857A-64B7-45F7-B80A-A6B0349D18CE}"/>
          </ac:spMkLst>
        </pc:spChg>
        <pc:spChg chg="add del">
          <ac:chgData name="Rafael Alves Florindo" userId="S::rafael.florindo@docente.pr.senac.br::e6e7cf43-cd2d-447d-9d8d-7bd1dfdbfe03" providerId="AD" clId="Web-{569F71E0-1F2B-330E-65C4-D90D9D87B504}" dt="2024-07-31T16:38:32.059" v="161"/>
          <ac:spMkLst>
            <pc:docMk/>
            <pc:sldMk cId="3363781247" sldId="1434"/>
            <ac:spMk id="6" creationId="{2765D7F4-EB00-9E1D-3DC8-6864706A27E6}"/>
          </ac:spMkLst>
        </pc:spChg>
        <pc:spChg chg="add mod ord">
          <ac:chgData name="Rafael Alves Florindo" userId="S::rafael.florindo@docente.pr.senac.br::e6e7cf43-cd2d-447d-9d8d-7bd1dfdbfe03" providerId="AD" clId="Web-{569F71E0-1F2B-330E-65C4-D90D9D87B504}" dt="2024-07-31T17:02:52.366" v="262" actId="14100"/>
          <ac:spMkLst>
            <pc:docMk/>
            <pc:sldMk cId="3363781247" sldId="1434"/>
            <ac:spMk id="7" creationId="{F44416C3-003C-6346-769A-B7C308841488}"/>
          </ac:spMkLst>
        </pc:spChg>
        <pc:grpChg chg="add">
          <ac:chgData name="Rafael Alves Florindo" userId="S::rafael.florindo@docente.pr.senac.br::e6e7cf43-cd2d-447d-9d8d-7bd1dfdbfe03" providerId="AD" clId="Web-{569F71E0-1F2B-330E-65C4-D90D9D87B504}" dt="2024-07-31T17:02:08.412" v="259"/>
          <ac:grpSpMkLst>
            <pc:docMk/>
            <pc:sldMk cId="3363781247" sldId="1434"/>
            <ac:grpSpMk id="8" creationId="{077096BA-A1B6-E206-F59E-5BE7AB5F49EF}"/>
          </ac:grpSpMkLst>
        </pc:grpChg>
        <pc:picChg chg="add mod">
          <ac:chgData name="Rafael Alves Florindo" userId="S::rafael.florindo@docente.pr.senac.br::e6e7cf43-cd2d-447d-9d8d-7bd1dfdbfe03" providerId="AD" clId="Web-{569F71E0-1F2B-330E-65C4-D90D9D87B504}" dt="2024-07-31T17:01:43.989" v="258" actId="1076"/>
          <ac:picMkLst>
            <pc:docMk/>
            <pc:sldMk cId="3363781247" sldId="1434"/>
            <ac:picMk id="5" creationId="{78F86186-4EDC-5455-A2C2-9021384C1A99}"/>
          </ac:picMkLst>
        </pc:picChg>
      </pc:sldChg>
      <pc:sldChg chg="addSp modSp add mod replId setBg">
        <pc:chgData name="Rafael Alves Florindo" userId="S::rafael.florindo@docente.pr.senac.br::e6e7cf43-cd2d-447d-9d8d-7bd1dfdbfe03" providerId="AD" clId="Web-{569F71E0-1F2B-330E-65C4-D90D9D87B504}" dt="2024-07-31T16:42:00.893" v="186"/>
        <pc:sldMkLst>
          <pc:docMk/>
          <pc:sldMk cId="2456625626" sldId="1435"/>
        </pc:sldMkLst>
        <pc:spChg chg="mod ord">
          <ac:chgData name="Rafael Alves Florindo" userId="S::rafael.florindo@docente.pr.senac.br::e6e7cf43-cd2d-447d-9d8d-7bd1dfdbfe03" providerId="AD" clId="Web-{569F71E0-1F2B-330E-65C4-D90D9D87B504}" dt="2024-07-31T16:42:00.893" v="186"/>
          <ac:spMkLst>
            <pc:docMk/>
            <pc:sldMk cId="2456625626" sldId="1435"/>
            <ac:spMk id="3" creationId="{C585078A-3021-457E-8C8D-E2EF7442E7D8}"/>
          </ac:spMkLst>
        </pc:spChg>
        <pc:spChg chg="mod">
          <ac:chgData name="Rafael Alves Florindo" userId="S::rafael.florindo@docente.pr.senac.br::e6e7cf43-cd2d-447d-9d8d-7bd1dfdbfe03" providerId="AD" clId="Web-{569F71E0-1F2B-330E-65C4-D90D9D87B504}" dt="2024-07-31T16:41:43.361" v="178"/>
          <ac:spMkLst>
            <pc:docMk/>
            <pc:sldMk cId="2456625626" sldId="1435"/>
            <ac:spMk id="4" creationId="{101F857A-64B7-45F7-B80A-A6B0349D18CE}"/>
          </ac:spMkLst>
        </pc:spChg>
        <pc:spChg chg="add">
          <ac:chgData name="Rafael Alves Florindo" userId="S::rafael.florindo@docente.pr.senac.br::e6e7cf43-cd2d-447d-9d8d-7bd1dfdbfe03" providerId="AD" clId="Web-{569F71E0-1F2B-330E-65C4-D90D9D87B504}" dt="2024-07-31T16:41:43.361" v="178"/>
          <ac:spMkLst>
            <pc:docMk/>
            <pc:sldMk cId="2456625626" sldId="1435"/>
            <ac:spMk id="9" creationId="{2EB492CD-616E-47F8-933B-5E2D952A0593}"/>
          </ac:spMkLst>
        </pc:spChg>
        <pc:spChg chg="add">
          <ac:chgData name="Rafael Alves Florindo" userId="S::rafael.florindo@docente.pr.senac.br::e6e7cf43-cd2d-447d-9d8d-7bd1dfdbfe03" providerId="AD" clId="Web-{569F71E0-1F2B-330E-65C4-D90D9D87B504}" dt="2024-07-31T16:41:43.361" v="178"/>
          <ac:spMkLst>
            <pc:docMk/>
            <pc:sldMk cId="2456625626" sldId="1435"/>
            <ac:spMk id="11" creationId="{59383CF9-23B5-4335-9B21-1791C4CF1C75}"/>
          </ac:spMkLst>
        </pc:spChg>
        <pc:spChg chg="add">
          <ac:chgData name="Rafael Alves Florindo" userId="S::rafael.florindo@docente.pr.senac.br::e6e7cf43-cd2d-447d-9d8d-7bd1dfdbfe03" providerId="AD" clId="Web-{569F71E0-1F2B-330E-65C4-D90D9D87B504}" dt="2024-07-31T16:41:43.361" v="178"/>
          <ac:spMkLst>
            <pc:docMk/>
            <pc:sldMk cId="2456625626" sldId="1435"/>
            <ac:spMk id="13" creationId="{0007FE00-9498-4706-B255-6437B0252C02}"/>
          </ac:spMkLst>
        </pc:spChg>
        <pc:picChg chg="add mod">
          <ac:chgData name="Rafael Alves Florindo" userId="S::rafael.florindo@docente.pr.senac.br::e6e7cf43-cd2d-447d-9d8d-7bd1dfdbfe03" providerId="AD" clId="Web-{569F71E0-1F2B-330E-65C4-D90D9D87B504}" dt="2024-07-31T16:41:43.361" v="178"/>
          <ac:picMkLst>
            <pc:docMk/>
            <pc:sldMk cId="2456625626" sldId="1435"/>
            <ac:picMk id="2" creationId="{AA531168-1C01-F9E6-F542-FDFAC86C4857}"/>
          </ac:picMkLst>
        </pc:picChg>
      </pc:sldChg>
      <pc:sldChg chg="addSp modSp add mod replId setBg">
        <pc:chgData name="Rafael Alves Florindo" userId="S::rafael.florindo@docente.pr.senac.br::e6e7cf43-cd2d-447d-9d8d-7bd1dfdbfe03" providerId="AD" clId="Web-{569F71E0-1F2B-330E-65C4-D90D9D87B504}" dt="2024-07-31T16:44:25.944" v="199"/>
        <pc:sldMkLst>
          <pc:docMk/>
          <pc:sldMk cId="3875518798" sldId="1436"/>
        </pc:sldMkLst>
        <pc:spChg chg="mod ord">
          <ac:chgData name="Rafael Alves Florindo" userId="S::rafael.florindo@docente.pr.senac.br::e6e7cf43-cd2d-447d-9d8d-7bd1dfdbfe03" providerId="AD" clId="Web-{569F71E0-1F2B-330E-65C4-D90D9D87B504}" dt="2024-07-31T16:44:25.944" v="199"/>
          <ac:spMkLst>
            <pc:docMk/>
            <pc:sldMk cId="3875518798" sldId="1436"/>
            <ac:spMk id="3" creationId="{C585078A-3021-457E-8C8D-E2EF7442E7D8}"/>
          </ac:spMkLst>
        </pc:spChg>
        <pc:spChg chg="mod ord">
          <ac:chgData name="Rafael Alves Florindo" userId="S::rafael.florindo@docente.pr.senac.br::e6e7cf43-cd2d-447d-9d8d-7bd1dfdbfe03" providerId="AD" clId="Web-{569F71E0-1F2B-330E-65C4-D90D9D87B504}" dt="2024-07-31T16:43:59.224" v="190"/>
          <ac:spMkLst>
            <pc:docMk/>
            <pc:sldMk cId="3875518798" sldId="1436"/>
            <ac:spMk id="4" creationId="{101F857A-64B7-45F7-B80A-A6B0349D18CE}"/>
          </ac:spMkLst>
        </pc:spChg>
        <pc:spChg chg="add">
          <ac:chgData name="Rafael Alves Florindo" userId="S::rafael.florindo@docente.pr.senac.br::e6e7cf43-cd2d-447d-9d8d-7bd1dfdbfe03" providerId="AD" clId="Web-{569F71E0-1F2B-330E-65C4-D90D9D87B504}" dt="2024-07-31T16:43:59.224" v="190"/>
          <ac:spMkLst>
            <pc:docMk/>
            <pc:sldMk cId="3875518798" sldId="1436"/>
            <ac:spMk id="11" creationId="{1A8F098D-B94D-40E0-8503-87036AD43077}"/>
          </ac:spMkLst>
        </pc:spChg>
        <pc:spChg chg="add">
          <ac:chgData name="Rafael Alves Florindo" userId="S::rafael.florindo@docente.pr.senac.br::e6e7cf43-cd2d-447d-9d8d-7bd1dfdbfe03" providerId="AD" clId="Web-{569F71E0-1F2B-330E-65C4-D90D9D87B504}" dt="2024-07-31T16:43:59.224" v="190"/>
          <ac:spMkLst>
            <pc:docMk/>
            <pc:sldMk cId="3875518798" sldId="1436"/>
            <ac:spMk id="13" creationId="{87D932BD-20C1-4F82-986C-BED2C354D033}"/>
          </ac:spMkLst>
        </pc:spChg>
        <pc:spChg chg="add">
          <ac:chgData name="Rafael Alves Florindo" userId="S::rafael.florindo@docente.pr.senac.br::e6e7cf43-cd2d-447d-9d8d-7bd1dfdbfe03" providerId="AD" clId="Web-{569F71E0-1F2B-330E-65C4-D90D9D87B504}" dt="2024-07-31T16:43:59.224" v="190"/>
          <ac:spMkLst>
            <pc:docMk/>
            <pc:sldMk cId="3875518798" sldId="1436"/>
            <ac:spMk id="15" creationId="{7586665A-47B3-4AEE-BC94-15D89FF706B3}"/>
          </ac:spMkLst>
        </pc:spChg>
        <pc:picChg chg="add mod">
          <ac:chgData name="Rafael Alves Florindo" userId="S::rafael.florindo@docente.pr.senac.br::e6e7cf43-cd2d-447d-9d8d-7bd1dfdbfe03" providerId="AD" clId="Web-{569F71E0-1F2B-330E-65C4-D90D9D87B504}" dt="2024-07-31T16:43:59.224" v="190"/>
          <ac:picMkLst>
            <pc:docMk/>
            <pc:sldMk cId="3875518798" sldId="1436"/>
            <ac:picMk id="2" creationId="{FD362AE4-D6DA-21E3-D806-A90B85902A21}"/>
          </ac:picMkLst>
        </pc:picChg>
        <pc:picChg chg="add mod">
          <ac:chgData name="Rafael Alves Florindo" userId="S::rafael.florindo@docente.pr.senac.br::e6e7cf43-cd2d-447d-9d8d-7bd1dfdbfe03" providerId="AD" clId="Web-{569F71E0-1F2B-330E-65C4-D90D9D87B504}" dt="2024-07-31T16:43:59.224" v="190"/>
          <ac:picMkLst>
            <pc:docMk/>
            <pc:sldMk cId="3875518798" sldId="1436"/>
            <ac:picMk id="5" creationId="{7D87521B-F825-81EA-76C2-F181B0F6191C}"/>
          </ac:picMkLst>
        </pc:picChg>
        <pc:picChg chg="add mod ord">
          <ac:chgData name="Rafael Alves Florindo" userId="S::rafael.florindo@docente.pr.senac.br::e6e7cf43-cd2d-447d-9d8d-7bd1dfdbfe03" providerId="AD" clId="Web-{569F71E0-1F2B-330E-65C4-D90D9D87B504}" dt="2024-07-31T16:43:59.224" v="190"/>
          <ac:picMkLst>
            <pc:docMk/>
            <pc:sldMk cId="3875518798" sldId="1436"/>
            <ac:picMk id="6" creationId="{9E799D99-F4D4-C0FB-F83D-F5BE46C79D3F}"/>
          </ac:picMkLst>
        </pc:picChg>
      </pc:sldChg>
      <pc:sldChg chg="addSp delSp modSp add mod ord replId setBg">
        <pc:chgData name="Rafael Alves Florindo" userId="S::rafael.florindo@docente.pr.senac.br::e6e7cf43-cd2d-447d-9d8d-7bd1dfdbfe03" providerId="AD" clId="Web-{569F71E0-1F2B-330E-65C4-D90D9D87B504}" dt="2024-07-31T17:26:16.547" v="359" actId="20577"/>
        <pc:sldMkLst>
          <pc:docMk/>
          <pc:sldMk cId="1563846768" sldId="1437"/>
        </pc:sldMkLst>
        <pc:spChg chg="del">
          <ac:chgData name="Rafael Alves Florindo" userId="S::rafael.florindo@docente.pr.senac.br::e6e7cf43-cd2d-447d-9d8d-7bd1dfdbfe03" providerId="AD" clId="Web-{569F71E0-1F2B-330E-65C4-D90D9D87B504}" dt="2024-07-31T16:46:36.885" v="211"/>
          <ac:spMkLst>
            <pc:docMk/>
            <pc:sldMk cId="1563846768" sldId="1437"/>
            <ac:spMk id="2" creationId="{853F5858-DA37-4615-5E03-B07CD07697C8}"/>
          </ac:spMkLst>
        </pc:spChg>
        <pc:spChg chg="mod ord">
          <ac:chgData name="Rafael Alves Florindo" userId="S::rafael.florindo@docente.pr.senac.br::e6e7cf43-cd2d-447d-9d8d-7bd1dfdbfe03" providerId="AD" clId="Web-{569F71E0-1F2B-330E-65C4-D90D9D87B504}" dt="2024-07-31T17:26:16.547" v="359" actId="20577"/>
          <ac:spMkLst>
            <pc:docMk/>
            <pc:sldMk cId="1563846768" sldId="1437"/>
            <ac:spMk id="3" creationId="{C585078A-3021-457E-8C8D-E2EF7442E7D8}"/>
          </ac:spMkLst>
        </pc:spChg>
        <pc:spChg chg="mod">
          <ac:chgData name="Rafael Alves Florindo" userId="S::rafael.florindo@docente.pr.senac.br::e6e7cf43-cd2d-447d-9d8d-7bd1dfdbfe03" providerId="AD" clId="Web-{569F71E0-1F2B-330E-65C4-D90D9D87B504}" dt="2024-07-31T17:05:15.292" v="264"/>
          <ac:spMkLst>
            <pc:docMk/>
            <pc:sldMk cId="1563846768" sldId="1437"/>
            <ac:spMk id="4" creationId="{101F857A-64B7-45F7-B80A-A6B0349D18CE}"/>
          </ac:spMkLst>
        </pc:spChg>
        <pc:spChg chg="del">
          <ac:chgData name="Rafael Alves Florindo" userId="S::rafael.florindo@docente.pr.senac.br::e6e7cf43-cd2d-447d-9d8d-7bd1dfdbfe03" providerId="AD" clId="Web-{569F71E0-1F2B-330E-65C4-D90D9D87B504}" dt="2024-07-31T16:46:36.885" v="212"/>
          <ac:spMkLst>
            <pc:docMk/>
            <pc:sldMk cId="1563846768" sldId="1437"/>
            <ac:spMk id="7" creationId="{F44416C3-003C-6346-769A-B7C308841488}"/>
          </ac:spMkLst>
        </pc:spChg>
        <pc:spChg chg="add">
          <ac:chgData name="Rafael Alves Florindo" userId="S::rafael.florindo@docente.pr.senac.br::e6e7cf43-cd2d-447d-9d8d-7bd1dfdbfe03" providerId="AD" clId="Web-{569F71E0-1F2B-330E-65C4-D90D9D87B504}" dt="2024-07-31T17:05:15.292" v="264"/>
          <ac:spMkLst>
            <pc:docMk/>
            <pc:sldMk cId="1563846768" sldId="1437"/>
            <ac:spMk id="11" creationId="{2EB492CD-616E-47F8-933B-5E2D952A0593}"/>
          </ac:spMkLst>
        </pc:spChg>
        <pc:spChg chg="add">
          <ac:chgData name="Rafael Alves Florindo" userId="S::rafael.florindo@docente.pr.senac.br::e6e7cf43-cd2d-447d-9d8d-7bd1dfdbfe03" providerId="AD" clId="Web-{569F71E0-1F2B-330E-65C4-D90D9D87B504}" dt="2024-07-31T17:05:15.292" v="264"/>
          <ac:spMkLst>
            <pc:docMk/>
            <pc:sldMk cId="1563846768" sldId="1437"/>
            <ac:spMk id="13" creationId="{59383CF9-23B5-4335-9B21-1791C4CF1C75}"/>
          </ac:spMkLst>
        </pc:spChg>
        <pc:spChg chg="add">
          <ac:chgData name="Rafael Alves Florindo" userId="S::rafael.florindo@docente.pr.senac.br::e6e7cf43-cd2d-447d-9d8d-7bd1dfdbfe03" providerId="AD" clId="Web-{569F71E0-1F2B-330E-65C4-D90D9D87B504}" dt="2024-07-31T17:05:15.292" v="264"/>
          <ac:spMkLst>
            <pc:docMk/>
            <pc:sldMk cId="1563846768" sldId="1437"/>
            <ac:spMk id="15" creationId="{0007FE00-9498-4706-B255-6437B0252C02}"/>
          </ac:spMkLst>
        </pc:spChg>
        <pc:picChg chg="del">
          <ac:chgData name="Rafael Alves Florindo" userId="S::rafael.florindo@docente.pr.senac.br::e6e7cf43-cd2d-447d-9d8d-7bd1dfdbfe03" providerId="AD" clId="Web-{569F71E0-1F2B-330E-65C4-D90D9D87B504}" dt="2024-07-31T16:46:36.885" v="210"/>
          <ac:picMkLst>
            <pc:docMk/>
            <pc:sldMk cId="1563846768" sldId="1437"/>
            <ac:picMk id="5" creationId="{78F86186-4EDC-5455-A2C2-9021384C1A99}"/>
          </ac:picMkLst>
        </pc:picChg>
        <pc:picChg chg="add mod">
          <ac:chgData name="Rafael Alves Florindo" userId="S::rafael.florindo@docente.pr.senac.br::e6e7cf43-cd2d-447d-9d8d-7bd1dfdbfe03" providerId="AD" clId="Web-{569F71E0-1F2B-330E-65C4-D90D9D87B504}" dt="2024-07-31T17:05:15.292" v="264"/>
          <ac:picMkLst>
            <pc:docMk/>
            <pc:sldMk cId="1563846768" sldId="1437"/>
            <ac:picMk id="6" creationId="{AB094CCE-6531-5359-AD8C-87D707FDB13C}"/>
          </ac:picMkLst>
        </pc:picChg>
        <pc:picChg chg="add del mod">
          <ac:chgData name="Rafael Alves Florindo" userId="S::rafael.florindo@docente.pr.senac.br::e6e7cf43-cd2d-447d-9d8d-7bd1dfdbfe03" providerId="AD" clId="Web-{569F71E0-1F2B-330E-65C4-D90D9D87B504}" dt="2024-07-31T17:07:06.874" v="273"/>
          <ac:picMkLst>
            <pc:docMk/>
            <pc:sldMk cId="1563846768" sldId="1437"/>
            <ac:picMk id="8" creationId="{C6909067-47B6-646F-7212-9275A97B45DD}"/>
          </ac:picMkLst>
        </pc:picChg>
      </pc:sldChg>
      <pc:sldChg chg="addSp delSp modSp add mod replId setBg">
        <pc:chgData name="Rafael Alves Florindo" userId="S::rafael.florindo@docente.pr.senac.br::e6e7cf43-cd2d-447d-9d8d-7bd1dfdbfe03" providerId="AD" clId="Web-{569F71E0-1F2B-330E-65C4-D90D9D87B504}" dt="2024-07-31T17:39:07.710" v="502" actId="14100"/>
        <pc:sldMkLst>
          <pc:docMk/>
          <pc:sldMk cId="2972032147" sldId="1438"/>
        </pc:sldMkLst>
        <pc:spChg chg="del">
          <ac:chgData name="Rafael Alves Florindo" userId="S::rafael.florindo@docente.pr.senac.br::e6e7cf43-cd2d-447d-9d8d-7bd1dfdbfe03" providerId="AD" clId="Web-{569F71E0-1F2B-330E-65C4-D90D9D87B504}" dt="2024-07-31T17:29:03.943" v="387"/>
          <ac:spMkLst>
            <pc:docMk/>
            <pc:sldMk cId="2972032147" sldId="1438"/>
            <ac:spMk id="2" creationId="{853F5858-DA37-4615-5E03-B07CD07697C8}"/>
          </ac:spMkLst>
        </pc:spChg>
        <pc:spChg chg="mod ord">
          <ac:chgData name="Rafael Alves Florindo" userId="S::rafael.florindo@docente.pr.senac.br::e6e7cf43-cd2d-447d-9d8d-7bd1dfdbfe03" providerId="AD" clId="Web-{569F71E0-1F2B-330E-65C4-D90D9D87B504}" dt="2024-07-31T17:33:53.779" v="456" actId="20577"/>
          <ac:spMkLst>
            <pc:docMk/>
            <pc:sldMk cId="2972032147" sldId="1438"/>
            <ac:spMk id="3" creationId="{C585078A-3021-457E-8C8D-E2EF7442E7D8}"/>
          </ac:spMkLst>
        </pc:spChg>
        <pc:spChg chg="mod">
          <ac:chgData name="Rafael Alves Florindo" userId="S::rafael.florindo@docente.pr.senac.br::e6e7cf43-cd2d-447d-9d8d-7bd1dfdbfe03" providerId="AD" clId="Web-{569F71E0-1F2B-330E-65C4-D90D9D87B504}" dt="2024-07-31T17:39:07.710" v="502" actId="14100"/>
          <ac:spMkLst>
            <pc:docMk/>
            <pc:sldMk cId="2972032147" sldId="1438"/>
            <ac:spMk id="4" creationId="{101F857A-64B7-45F7-B80A-A6B0349D18CE}"/>
          </ac:spMkLst>
        </pc:spChg>
        <pc:spChg chg="add del mod">
          <ac:chgData name="Rafael Alves Florindo" userId="S::rafael.florindo@docente.pr.senac.br::e6e7cf43-cd2d-447d-9d8d-7bd1dfdbfe03" providerId="AD" clId="Web-{569F71E0-1F2B-330E-65C4-D90D9D87B504}" dt="2024-07-31T17:33:13.763" v="447"/>
          <ac:spMkLst>
            <pc:docMk/>
            <pc:sldMk cId="2972032147" sldId="1438"/>
            <ac:spMk id="6" creationId="{8376B240-E345-8FB0-DA0F-258C56ADBABF}"/>
          </ac:spMkLst>
        </pc:spChg>
        <pc:spChg chg="del">
          <ac:chgData name="Rafael Alves Florindo" userId="S::rafael.florindo@docente.pr.senac.br::e6e7cf43-cd2d-447d-9d8d-7bd1dfdbfe03" providerId="AD" clId="Web-{569F71E0-1F2B-330E-65C4-D90D9D87B504}" dt="2024-07-31T17:29:03.943" v="388"/>
          <ac:spMkLst>
            <pc:docMk/>
            <pc:sldMk cId="2972032147" sldId="1438"/>
            <ac:spMk id="7" creationId="{F44416C3-003C-6346-769A-B7C308841488}"/>
          </ac:spMkLst>
        </pc:spChg>
        <pc:spChg chg="add">
          <ac:chgData name="Rafael Alves Florindo" userId="S::rafael.florindo@docente.pr.senac.br::e6e7cf43-cd2d-447d-9d8d-7bd1dfdbfe03" providerId="AD" clId="Web-{569F71E0-1F2B-330E-65C4-D90D9D87B504}" dt="2024-07-31T17:33:33.451" v="449"/>
          <ac:spMkLst>
            <pc:docMk/>
            <pc:sldMk cId="2972032147" sldId="1438"/>
            <ac:spMk id="13" creationId="{28D31E1B-0407-4223-9642-0B642CBF57D9}"/>
          </ac:spMkLst>
        </pc:spChg>
        <pc:spChg chg="add">
          <ac:chgData name="Rafael Alves Florindo" userId="S::rafael.florindo@docente.pr.senac.br::e6e7cf43-cd2d-447d-9d8d-7bd1dfdbfe03" providerId="AD" clId="Web-{569F71E0-1F2B-330E-65C4-D90D9D87B504}" dt="2024-07-31T17:33:33.451" v="449"/>
          <ac:spMkLst>
            <pc:docMk/>
            <pc:sldMk cId="2972032147" sldId="1438"/>
            <ac:spMk id="20" creationId="{D5B0017B-2ECA-49AF-B397-DC140825DF8D}"/>
          </ac:spMkLst>
        </pc:spChg>
        <pc:spChg chg="add">
          <ac:chgData name="Rafael Alves Florindo" userId="S::rafael.florindo@docente.pr.senac.br::e6e7cf43-cd2d-447d-9d8d-7bd1dfdbfe03" providerId="AD" clId="Web-{569F71E0-1F2B-330E-65C4-D90D9D87B504}" dt="2024-07-31T17:33:33.451" v="449"/>
          <ac:spMkLst>
            <pc:docMk/>
            <pc:sldMk cId="2972032147" sldId="1438"/>
            <ac:spMk id="22" creationId="{70E96339-907C-46C3-99AC-31179B6F0EBD}"/>
          </ac:spMkLst>
        </pc:spChg>
        <pc:grpChg chg="add">
          <ac:chgData name="Rafael Alves Florindo" userId="S::rafael.florindo@docente.pr.senac.br::e6e7cf43-cd2d-447d-9d8d-7bd1dfdbfe03" providerId="AD" clId="Web-{569F71E0-1F2B-330E-65C4-D90D9D87B504}" dt="2024-07-31T17:33:33.451" v="449"/>
          <ac:grpSpMkLst>
            <pc:docMk/>
            <pc:sldMk cId="2972032147" sldId="1438"/>
            <ac:grpSpMk id="15" creationId="{AE1C45F0-260A-458C-96ED-C1F6D2151219}"/>
          </ac:grpSpMkLst>
        </pc:grpChg>
        <pc:picChg chg="del">
          <ac:chgData name="Rafael Alves Florindo" userId="S::rafael.florindo@docente.pr.senac.br::e6e7cf43-cd2d-447d-9d8d-7bd1dfdbfe03" providerId="AD" clId="Web-{569F71E0-1F2B-330E-65C4-D90D9D87B504}" dt="2024-07-31T17:29:03.943" v="386"/>
          <ac:picMkLst>
            <pc:docMk/>
            <pc:sldMk cId="2972032147" sldId="1438"/>
            <ac:picMk id="5" creationId="{78F86186-4EDC-5455-A2C2-9021384C1A99}"/>
          </ac:picMkLst>
        </pc:picChg>
        <pc:picChg chg="add mod">
          <ac:chgData name="Rafael Alves Florindo" userId="S::rafael.florindo@docente.pr.senac.br::e6e7cf43-cd2d-447d-9d8d-7bd1dfdbfe03" providerId="AD" clId="Web-{569F71E0-1F2B-330E-65C4-D90D9D87B504}" dt="2024-07-31T17:33:33.451" v="449"/>
          <ac:picMkLst>
            <pc:docMk/>
            <pc:sldMk cId="2972032147" sldId="1438"/>
            <ac:picMk id="8" creationId="{CC69AC53-8293-A56A-5FCE-6D2FD201A50D}"/>
          </ac:picMkLst>
        </pc:picChg>
        <pc:cxnChg chg="add">
          <ac:chgData name="Rafael Alves Florindo" userId="S::rafael.florindo@docente.pr.senac.br::e6e7cf43-cd2d-447d-9d8d-7bd1dfdbfe03" providerId="AD" clId="Web-{569F71E0-1F2B-330E-65C4-D90D9D87B504}" dt="2024-07-31T17:33:33.451" v="449"/>
          <ac:cxnSpMkLst>
            <pc:docMk/>
            <pc:sldMk cId="2972032147" sldId="1438"/>
            <ac:cxnSpMk id="24" creationId="{6CF1BAF6-AD41-4082-B212-8A1F9A2E8779}"/>
          </ac:cxnSpMkLst>
        </pc:cxnChg>
      </pc:sldChg>
      <pc:sldChg chg="addSp delSp modSp add mod replId setBg">
        <pc:chgData name="Rafael Alves Florindo" userId="S::rafael.florindo@docente.pr.senac.br::e6e7cf43-cd2d-447d-9d8d-7bd1dfdbfe03" providerId="AD" clId="Web-{569F71E0-1F2B-330E-65C4-D90D9D87B504}" dt="2024-07-31T17:13:28.478" v="327" actId="20577"/>
        <pc:sldMkLst>
          <pc:docMk/>
          <pc:sldMk cId="2773129402" sldId="1439"/>
        </pc:sldMkLst>
        <pc:spChg chg="mod ord">
          <ac:chgData name="Rafael Alves Florindo" userId="S::rafael.florindo@docente.pr.senac.br::e6e7cf43-cd2d-447d-9d8d-7bd1dfdbfe03" providerId="AD" clId="Web-{569F71E0-1F2B-330E-65C4-D90D9D87B504}" dt="2024-07-31T17:13:28.478" v="327" actId="20577"/>
          <ac:spMkLst>
            <pc:docMk/>
            <pc:sldMk cId="2773129402" sldId="1439"/>
            <ac:spMk id="3" creationId="{C585078A-3021-457E-8C8D-E2EF7442E7D8}"/>
          </ac:spMkLst>
        </pc:spChg>
        <pc:spChg chg="mod">
          <ac:chgData name="Rafael Alves Florindo" userId="S::rafael.florindo@docente.pr.senac.br::e6e7cf43-cd2d-447d-9d8d-7bd1dfdbfe03" providerId="AD" clId="Web-{569F71E0-1F2B-330E-65C4-D90D9D87B504}" dt="2024-07-31T17:13:09.212" v="319"/>
          <ac:spMkLst>
            <pc:docMk/>
            <pc:sldMk cId="2773129402" sldId="1439"/>
            <ac:spMk id="4" creationId="{101F857A-64B7-45F7-B80A-A6B0349D18CE}"/>
          </ac:spMkLst>
        </pc:spChg>
        <pc:spChg chg="add">
          <ac:chgData name="Rafael Alves Florindo" userId="S::rafael.florindo@docente.pr.senac.br::e6e7cf43-cd2d-447d-9d8d-7bd1dfdbfe03" providerId="AD" clId="Web-{569F71E0-1F2B-330E-65C4-D90D9D87B504}" dt="2024-07-31T17:13:09.212" v="319"/>
          <ac:spMkLst>
            <pc:docMk/>
            <pc:sldMk cId="2773129402" sldId="1439"/>
            <ac:spMk id="13" creationId="{AAAE94E3-A7DB-4868-B1E3-E49703488BBC}"/>
          </ac:spMkLst>
        </pc:spChg>
        <pc:spChg chg="add">
          <ac:chgData name="Rafael Alves Florindo" userId="S::rafael.florindo@docente.pr.senac.br::e6e7cf43-cd2d-447d-9d8d-7bd1dfdbfe03" providerId="AD" clId="Web-{569F71E0-1F2B-330E-65C4-D90D9D87B504}" dt="2024-07-31T17:13:09.212" v="319"/>
          <ac:spMkLst>
            <pc:docMk/>
            <pc:sldMk cId="2773129402" sldId="1439"/>
            <ac:spMk id="19" creationId="{3873B707-463F-40B0-8227-E8CC6C67EB25}"/>
          </ac:spMkLst>
        </pc:spChg>
        <pc:spChg chg="add">
          <ac:chgData name="Rafael Alves Florindo" userId="S::rafael.florindo@docente.pr.senac.br::e6e7cf43-cd2d-447d-9d8d-7bd1dfdbfe03" providerId="AD" clId="Web-{569F71E0-1F2B-330E-65C4-D90D9D87B504}" dt="2024-07-31T17:13:09.212" v="319"/>
          <ac:spMkLst>
            <pc:docMk/>
            <pc:sldMk cId="2773129402" sldId="1439"/>
            <ac:spMk id="21" creationId="{C13237C8-E62C-4F0D-A318-BD6FB6C2D138}"/>
          </ac:spMkLst>
        </pc:spChg>
        <pc:spChg chg="add">
          <ac:chgData name="Rafael Alves Florindo" userId="S::rafael.florindo@docente.pr.senac.br::e6e7cf43-cd2d-447d-9d8d-7bd1dfdbfe03" providerId="AD" clId="Web-{569F71E0-1F2B-330E-65C4-D90D9D87B504}" dt="2024-07-31T17:13:09.212" v="319"/>
          <ac:spMkLst>
            <pc:docMk/>
            <pc:sldMk cId="2773129402" sldId="1439"/>
            <ac:spMk id="23" creationId="{19C9EAEA-39D0-4B0E-A0EB-51E7B26740B1}"/>
          </ac:spMkLst>
        </pc:spChg>
        <pc:spChg chg="add">
          <ac:chgData name="Rafael Alves Florindo" userId="S::rafael.florindo@docente.pr.senac.br::e6e7cf43-cd2d-447d-9d8d-7bd1dfdbfe03" providerId="AD" clId="Web-{569F71E0-1F2B-330E-65C4-D90D9D87B504}" dt="2024-07-31T17:13:09.212" v="319"/>
          <ac:spMkLst>
            <pc:docMk/>
            <pc:sldMk cId="2773129402" sldId="1439"/>
            <ac:spMk id="25" creationId="{8CB5D2D7-DF65-4E86-BFBA-FFB9B5ACEB64}"/>
          </ac:spMkLst>
        </pc:spChg>
        <pc:grpChg chg="add">
          <ac:chgData name="Rafael Alves Florindo" userId="S::rafael.florindo@docente.pr.senac.br::e6e7cf43-cd2d-447d-9d8d-7bd1dfdbfe03" providerId="AD" clId="Web-{569F71E0-1F2B-330E-65C4-D90D9D87B504}" dt="2024-07-31T17:13:09.212" v="319"/>
          <ac:grpSpMkLst>
            <pc:docMk/>
            <pc:sldMk cId="2773129402" sldId="1439"/>
            <ac:grpSpMk id="15" creationId="{1DE889C7-FAD6-4397-98E2-05D503484459}"/>
          </ac:grpSpMkLst>
        </pc:grpChg>
        <pc:picChg chg="add del mod">
          <ac:chgData name="Rafael Alves Florindo" userId="S::rafael.florindo@docente.pr.senac.br::e6e7cf43-cd2d-447d-9d8d-7bd1dfdbfe03" providerId="AD" clId="Web-{569F71E0-1F2B-330E-65C4-D90D9D87B504}" dt="2024-07-31T17:11:41.116" v="311"/>
          <ac:picMkLst>
            <pc:docMk/>
            <pc:sldMk cId="2773129402" sldId="1439"/>
            <ac:picMk id="2" creationId="{2740D70E-A54F-46A8-95B3-18128BB2BF2B}"/>
          </ac:picMkLst>
        </pc:picChg>
        <pc:picChg chg="add mod">
          <ac:chgData name="Rafael Alves Florindo" userId="S::rafael.florindo@docente.pr.senac.br::e6e7cf43-cd2d-447d-9d8d-7bd1dfdbfe03" providerId="AD" clId="Web-{569F71E0-1F2B-330E-65C4-D90D9D87B504}" dt="2024-07-31T17:13:09.212" v="319"/>
          <ac:picMkLst>
            <pc:docMk/>
            <pc:sldMk cId="2773129402" sldId="1439"/>
            <ac:picMk id="5" creationId="{08E70CE5-8679-E542-6ADA-69909BB7B7D4}"/>
          </ac:picMkLst>
        </pc:picChg>
        <pc:picChg chg="add del mod">
          <ac:chgData name="Rafael Alves Florindo" userId="S::rafael.florindo@docente.pr.senac.br::e6e7cf43-cd2d-447d-9d8d-7bd1dfdbfe03" providerId="AD" clId="Web-{569F71E0-1F2B-330E-65C4-D90D9D87B504}" dt="2024-07-31T17:12:17.508" v="314"/>
          <ac:picMkLst>
            <pc:docMk/>
            <pc:sldMk cId="2773129402" sldId="1439"/>
            <ac:picMk id="6" creationId="{C17950AB-0F4F-D4D6-7CE8-CB09D7EDC7A8}"/>
          </ac:picMkLst>
        </pc:picChg>
        <pc:picChg chg="add del mod">
          <ac:chgData name="Rafael Alves Florindo" userId="S::rafael.florindo@docente.pr.senac.br::e6e7cf43-cd2d-447d-9d8d-7bd1dfdbfe03" providerId="AD" clId="Web-{569F71E0-1F2B-330E-65C4-D90D9D87B504}" dt="2024-07-31T17:12:36.352" v="317"/>
          <ac:picMkLst>
            <pc:docMk/>
            <pc:sldMk cId="2773129402" sldId="1439"/>
            <ac:picMk id="7" creationId="{B4E2B6E8-3F5F-3CE3-1794-5CFD2758709C}"/>
          </ac:picMkLst>
        </pc:picChg>
        <pc:picChg chg="add mod">
          <ac:chgData name="Rafael Alves Florindo" userId="S::rafael.florindo@docente.pr.senac.br::e6e7cf43-cd2d-447d-9d8d-7bd1dfdbfe03" providerId="AD" clId="Web-{569F71E0-1F2B-330E-65C4-D90D9D87B504}" dt="2024-07-31T17:13:09.212" v="319"/>
          <ac:picMkLst>
            <pc:docMk/>
            <pc:sldMk cId="2773129402" sldId="1439"/>
            <ac:picMk id="8" creationId="{A78FAE00-8D48-2E3B-7159-245A9A80597B}"/>
          </ac:picMkLst>
        </pc:picChg>
      </pc:sldChg>
      <pc:sldChg chg="addSp delSp modSp new mod setBg">
        <pc:chgData name="Rafael Alves Florindo" userId="S::rafael.florindo@docente.pr.senac.br::e6e7cf43-cd2d-447d-9d8d-7bd1dfdbfe03" providerId="AD" clId="Web-{569F71E0-1F2B-330E-65C4-D90D9D87B504}" dt="2024-07-31T17:28:40.708" v="385" actId="1076"/>
        <pc:sldMkLst>
          <pc:docMk/>
          <pc:sldMk cId="2344803992" sldId="1440"/>
        </pc:sldMkLst>
        <pc:spChg chg="add del mod">
          <ac:chgData name="Rafael Alves Florindo" userId="S::rafael.florindo@docente.pr.senac.br::e6e7cf43-cd2d-447d-9d8d-7bd1dfdbfe03" providerId="AD" clId="Web-{569F71E0-1F2B-330E-65C4-D90D9D87B504}" dt="2024-07-31T17:27:02.471" v="364"/>
          <ac:spMkLst>
            <pc:docMk/>
            <pc:sldMk cId="2344803992" sldId="1440"/>
            <ac:spMk id="4" creationId="{74976B62-1A25-D881-B9E0-4C616BF93B8D}"/>
          </ac:spMkLst>
        </pc:spChg>
        <pc:spChg chg="add mod">
          <ac:chgData name="Rafael Alves Florindo" userId="S::rafael.florindo@docente.pr.senac.br::e6e7cf43-cd2d-447d-9d8d-7bd1dfdbfe03" providerId="AD" clId="Web-{569F71E0-1F2B-330E-65C4-D90D9D87B504}" dt="2024-07-31T17:28:40.708" v="385" actId="1076"/>
          <ac:spMkLst>
            <pc:docMk/>
            <pc:sldMk cId="2344803992" sldId="1440"/>
            <ac:spMk id="5" creationId="{31D66435-D475-E5A9-1678-1AAB372C1C39}"/>
          </ac:spMkLst>
        </pc:spChg>
        <pc:spChg chg="add del">
          <ac:chgData name="Rafael Alves Florindo" userId="S::rafael.florindo@docente.pr.senac.br::e6e7cf43-cd2d-447d-9d8d-7bd1dfdbfe03" providerId="AD" clId="Web-{569F71E0-1F2B-330E-65C4-D90D9D87B504}" dt="2024-07-31T17:08:48.252" v="278"/>
          <ac:spMkLst>
            <pc:docMk/>
            <pc:sldMk cId="2344803992" sldId="1440"/>
            <ac:spMk id="7" creationId="{AB8C311F-7253-4AED-9701-7FC0708C41C7}"/>
          </ac:spMkLst>
        </pc:spChg>
        <pc:spChg chg="add del">
          <ac:chgData name="Rafael Alves Florindo" userId="S::rafael.florindo@docente.pr.senac.br::e6e7cf43-cd2d-447d-9d8d-7bd1dfdbfe03" providerId="AD" clId="Web-{569F71E0-1F2B-330E-65C4-D90D9D87B504}" dt="2024-07-31T17:08:48.252" v="278"/>
          <ac:spMkLst>
            <pc:docMk/>
            <pc:sldMk cId="2344803992" sldId="1440"/>
            <ac:spMk id="9" creationId="{E2384209-CB15-4CDF-9D31-C44FD9A3F20D}"/>
          </ac:spMkLst>
        </pc:spChg>
        <pc:spChg chg="add del">
          <ac:chgData name="Rafael Alves Florindo" userId="S::rafael.florindo@docente.pr.senac.br::e6e7cf43-cd2d-447d-9d8d-7bd1dfdbfe03" providerId="AD" clId="Web-{569F71E0-1F2B-330E-65C4-D90D9D87B504}" dt="2024-07-31T17:08:48.252" v="278"/>
          <ac:spMkLst>
            <pc:docMk/>
            <pc:sldMk cId="2344803992" sldId="1440"/>
            <ac:spMk id="11" creationId="{2633B3B5-CC90-43F0-8714-D31D1F3F0209}"/>
          </ac:spMkLst>
        </pc:spChg>
        <pc:spChg chg="add del">
          <ac:chgData name="Rafael Alves Florindo" userId="S::rafael.florindo@docente.pr.senac.br::e6e7cf43-cd2d-447d-9d8d-7bd1dfdbfe03" providerId="AD" clId="Web-{569F71E0-1F2B-330E-65C4-D90D9D87B504}" dt="2024-07-31T17:08:48.252" v="278"/>
          <ac:spMkLst>
            <pc:docMk/>
            <pc:sldMk cId="2344803992" sldId="1440"/>
            <ac:spMk id="13" creationId="{A8D57A06-A426-446D-B02C-A2DC6B62E45E}"/>
          </ac:spMkLst>
        </pc:spChg>
        <pc:spChg chg="add del">
          <ac:chgData name="Rafael Alves Florindo" userId="S::rafael.florindo@docente.pr.senac.br::e6e7cf43-cd2d-447d-9d8d-7bd1dfdbfe03" providerId="AD" clId="Web-{569F71E0-1F2B-330E-65C4-D90D9D87B504}" dt="2024-07-31T17:27:10.096" v="365"/>
          <ac:spMkLst>
            <pc:docMk/>
            <pc:sldMk cId="2344803992" sldId="1440"/>
            <ac:spMk id="18" creationId="{5F9CFCE6-877F-4858-B8BD-2C52CA8AFBC4}"/>
          </ac:spMkLst>
        </pc:spChg>
        <pc:spChg chg="add del">
          <ac:chgData name="Rafael Alves Florindo" userId="S::rafael.florindo@docente.pr.senac.br::e6e7cf43-cd2d-447d-9d8d-7bd1dfdbfe03" providerId="AD" clId="Web-{569F71E0-1F2B-330E-65C4-D90D9D87B504}" dt="2024-07-31T17:27:10.096" v="365"/>
          <ac:spMkLst>
            <pc:docMk/>
            <pc:sldMk cId="2344803992" sldId="1440"/>
            <ac:spMk id="20" creationId="{8213F8A0-12AE-4514-8372-0DD766EC28EE}"/>
          </ac:spMkLst>
        </pc:spChg>
        <pc:spChg chg="add del">
          <ac:chgData name="Rafael Alves Florindo" userId="S::rafael.florindo@docente.pr.senac.br::e6e7cf43-cd2d-447d-9d8d-7bd1dfdbfe03" providerId="AD" clId="Web-{569F71E0-1F2B-330E-65C4-D90D9D87B504}" dt="2024-07-31T17:27:10.096" v="365"/>
          <ac:spMkLst>
            <pc:docMk/>
            <pc:sldMk cId="2344803992" sldId="1440"/>
            <ac:spMk id="22" creationId="{9EFF17D4-9A8C-4CE5-B096-D8CCD4400437}"/>
          </ac:spMkLst>
        </pc:spChg>
        <pc:spChg chg="add">
          <ac:chgData name="Rafael Alves Florindo" userId="S::rafael.florindo@docente.pr.senac.br::e6e7cf43-cd2d-447d-9d8d-7bd1dfdbfe03" providerId="AD" clId="Web-{569F71E0-1F2B-330E-65C4-D90D9D87B504}" dt="2024-07-31T17:27:10.096" v="365"/>
          <ac:spMkLst>
            <pc:docMk/>
            <pc:sldMk cId="2344803992" sldId="1440"/>
            <ac:spMk id="27" creationId="{69D184B2-2226-4E31-BCCB-444330767440}"/>
          </ac:spMkLst>
        </pc:spChg>
        <pc:spChg chg="add">
          <ac:chgData name="Rafael Alves Florindo" userId="S::rafael.florindo@docente.pr.senac.br::e6e7cf43-cd2d-447d-9d8d-7bd1dfdbfe03" providerId="AD" clId="Web-{569F71E0-1F2B-330E-65C4-D90D9D87B504}" dt="2024-07-31T17:27:10.096" v="365"/>
          <ac:spMkLst>
            <pc:docMk/>
            <pc:sldMk cId="2344803992" sldId="1440"/>
            <ac:spMk id="29" creationId="{1AC4D4E3-486A-464A-8EC8-D44881097267}"/>
          </ac:spMkLst>
        </pc:spChg>
        <pc:spChg chg="add">
          <ac:chgData name="Rafael Alves Florindo" userId="S::rafael.florindo@docente.pr.senac.br::e6e7cf43-cd2d-447d-9d8d-7bd1dfdbfe03" providerId="AD" clId="Web-{569F71E0-1F2B-330E-65C4-D90D9D87B504}" dt="2024-07-31T17:27:10.096" v="365"/>
          <ac:spMkLst>
            <pc:docMk/>
            <pc:sldMk cId="2344803992" sldId="1440"/>
            <ac:spMk id="31" creationId="{864DE13E-58EB-4475-B79C-0D4FC651239B}"/>
          </ac:spMkLst>
        </pc:spChg>
        <pc:picChg chg="add mod">
          <ac:chgData name="Rafael Alves Florindo" userId="S::rafael.florindo@docente.pr.senac.br::e6e7cf43-cd2d-447d-9d8d-7bd1dfdbfe03" providerId="AD" clId="Web-{569F71E0-1F2B-330E-65C4-D90D9D87B504}" dt="2024-07-31T17:28:30.145" v="382" actId="1076"/>
          <ac:picMkLst>
            <pc:docMk/>
            <pc:sldMk cId="2344803992" sldId="1440"/>
            <ac:picMk id="2" creationId="{06AF01A2-0D86-7F61-AB9C-5AC8C06256D7}"/>
          </ac:picMkLst>
        </pc:picChg>
        <pc:picChg chg="add mod">
          <ac:chgData name="Rafael Alves Florindo" userId="S::rafael.florindo@docente.pr.senac.br::e6e7cf43-cd2d-447d-9d8d-7bd1dfdbfe03" providerId="AD" clId="Web-{569F71E0-1F2B-330E-65C4-D90D9D87B504}" dt="2024-07-31T17:27:55.191" v="375" actId="1076"/>
          <ac:picMkLst>
            <pc:docMk/>
            <pc:sldMk cId="2344803992" sldId="1440"/>
            <ac:picMk id="3" creationId="{626961F2-7988-7964-1976-DED6C89EDFAC}"/>
          </ac:picMkLst>
        </pc:picChg>
        <pc:cxnChg chg="add">
          <ac:chgData name="Rafael Alves Florindo" userId="S::rafael.florindo@docente.pr.senac.br::e6e7cf43-cd2d-447d-9d8d-7bd1dfdbfe03" providerId="AD" clId="Web-{569F71E0-1F2B-330E-65C4-D90D9D87B504}" dt="2024-07-31T17:27:10.096" v="365"/>
          <ac:cxnSpMkLst>
            <pc:docMk/>
            <pc:sldMk cId="2344803992" sldId="1440"/>
            <ac:cxnSpMk id="33" creationId="{02E9B2EE-76CA-47F3-9977-3F2FCB7FD252}"/>
          </ac:cxnSpMkLst>
        </pc:cxnChg>
      </pc:sldChg>
      <pc:sldChg chg="addSp modSp add mod replId setBg">
        <pc:chgData name="Rafael Alves Florindo" userId="S::rafael.florindo@docente.pr.senac.br::e6e7cf43-cd2d-447d-9d8d-7bd1dfdbfe03" providerId="AD" clId="Web-{569F71E0-1F2B-330E-65C4-D90D9D87B504}" dt="2024-07-31T17:14:53.168" v="335" actId="20577"/>
        <pc:sldMkLst>
          <pc:docMk/>
          <pc:sldMk cId="316324139" sldId="1441"/>
        </pc:sldMkLst>
        <pc:spChg chg="mod ord">
          <ac:chgData name="Rafael Alves Florindo" userId="S::rafael.florindo@docente.pr.senac.br::e6e7cf43-cd2d-447d-9d8d-7bd1dfdbfe03" providerId="AD" clId="Web-{569F71E0-1F2B-330E-65C4-D90D9D87B504}" dt="2024-07-31T17:14:53.168" v="335" actId="20577"/>
          <ac:spMkLst>
            <pc:docMk/>
            <pc:sldMk cId="316324139" sldId="1441"/>
            <ac:spMk id="3" creationId="{C585078A-3021-457E-8C8D-E2EF7442E7D8}"/>
          </ac:spMkLst>
        </pc:spChg>
        <pc:spChg chg="mod">
          <ac:chgData name="Rafael Alves Florindo" userId="S::rafael.florindo@docente.pr.senac.br::e6e7cf43-cd2d-447d-9d8d-7bd1dfdbfe03" providerId="AD" clId="Web-{569F71E0-1F2B-330E-65C4-D90D9D87B504}" dt="2024-07-31T17:14:16.277" v="329"/>
          <ac:spMkLst>
            <pc:docMk/>
            <pc:sldMk cId="316324139" sldId="1441"/>
            <ac:spMk id="4" creationId="{101F857A-64B7-45F7-B80A-A6B0349D18CE}"/>
          </ac:spMkLst>
        </pc:spChg>
        <pc:spChg chg="add">
          <ac:chgData name="Rafael Alves Florindo" userId="S::rafael.florindo@docente.pr.senac.br::e6e7cf43-cd2d-447d-9d8d-7bd1dfdbfe03" providerId="AD" clId="Web-{569F71E0-1F2B-330E-65C4-D90D9D87B504}" dt="2024-07-31T17:14:16.277" v="329"/>
          <ac:spMkLst>
            <pc:docMk/>
            <pc:sldMk cId="316324139" sldId="1441"/>
            <ac:spMk id="9" creationId="{3756B343-807D-456E-AA26-80E96B75D13B}"/>
          </ac:spMkLst>
        </pc:spChg>
        <pc:spChg chg="add">
          <ac:chgData name="Rafael Alves Florindo" userId="S::rafael.florindo@docente.pr.senac.br::e6e7cf43-cd2d-447d-9d8d-7bd1dfdbfe03" providerId="AD" clId="Web-{569F71E0-1F2B-330E-65C4-D90D9D87B504}" dt="2024-07-31T17:14:16.277" v="329"/>
          <ac:spMkLst>
            <pc:docMk/>
            <pc:sldMk cId="316324139" sldId="1441"/>
            <ac:spMk id="11" creationId="{08980754-6F4B-43C9-B9BE-127B6BED6586}"/>
          </ac:spMkLst>
        </pc:spChg>
        <pc:spChg chg="add">
          <ac:chgData name="Rafael Alves Florindo" userId="S::rafael.florindo@docente.pr.senac.br::e6e7cf43-cd2d-447d-9d8d-7bd1dfdbfe03" providerId="AD" clId="Web-{569F71E0-1F2B-330E-65C4-D90D9D87B504}" dt="2024-07-31T17:14:16.277" v="329"/>
          <ac:spMkLst>
            <pc:docMk/>
            <pc:sldMk cId="316324139" sldId="1441"/>
            <ac:spMk id="13" creationId="{2C1BBA94-3F40-40AA-8BB9-E69E25E537C1}"/>
          </ac:spMkLst>
        </pc:spChg>
        <pc:spChg chg="add">
          <ac:chgData name="Rafael Alves Florindo" userId="S::rafael.florindo@docente.pr.senac.br::e6e7cf43-cd2d-447d-9d8d-7bd1dfdbfe03" providerId="AD" clId="Web-{569F71E0-1F2B-330E-65C4-D90D9D87B504}" dt="2024-07-31T17:14:16.277" v="329"/>
          <ac:spMkLst>
            <pc:docMk/>
            <pc:sldMk cId="316324139" sldId="1441"/>
            <ac:spMk id="15" creationId="{169CC832-2974-4E8D-90ED-3E2941BA7336}"/>
          </ac:spMkLst>
        </pc:spChg>
        <pc:spChg chg="add">
          <ac:chgData name="Rafael Alves Florindo" userId="S::rafael.florindo@docente.pr.senac.br::e6e7cf43-cd2d-447d-9d8d-7bd1dfdbfe03" providerId="AD" clId="Web-{569F71E0-1F2B-330E-65C4-D90D9D87B504}" dt="2024-07-31T17:14:16.277" v="329"/>
          <ac:spMkLst>
            <pc:docMk/>
            <pc:sldMk cId="316324139" sldId="1441"/>
            <ac:spMk id="17" creationId="{55222F96-971A-4F90-B841-6BAB416C7AC1}"/>
          </ac:spMkLst>
        </pc:spChg>
        <pc:picChg chg="add mod">
          <ac:chgData name="Rafael Alves Florindo" userId="S::rafael.florindo@docente.pr.senac.br::e6e7cf43-cd2d-447d-9d8d-7bd1dfdbfe03" providerId="AD" clId="Web-{569F71E0-1F2B-330E-65C4-D90D9D87B504}" dt="2024-07-31T17:14:16.277" v="329"/>
          <ac:picMkLst>
            <pc:docMk/>
            <pc:sldMk cId="316324139" sldId="1441"/>
            <ac:picMk id="2" creationId="{B45D2FC9-DE15-2289-049F-43AEC6F8D3D1}"/>
          </ac:picMkLst>
        </pc:picChg>
      </pc:sldChg>
      <pc:sldChg chg="addSp modSp add mod replId setBg">
        <pc:chgData name="Rafael Alves Florindo" userId="S::rafael.florindo@docente.pr.senac.br::e6e7cf43-cd2d-447d-9d8d-7bd1dfdbfe03" providerId="AD" clId="Web-{569F71E0-1F2B-330E-65C4-D90D9D87B504}" dt="2024-07-31T17:21:25.836" v="345" actId="20577"/>
        <pc:sldMkLst>
          <pc:docMk/>
          <pc:sldMk cId="3831369999" sldId="1442"/>
        </pc:sldMkLst>
        <pc:spChg chg="mod ord">
          <ac:chgData name="Rafael Alves Florindo" userId="S::rafael.florindo@docente.pr.senac.br::e6e7cf43-cd2d-447d-9d8d-7bd1dfdbfe03" providerId="AD" clId="Web-{569F71E0-1F2B-330E-65C4-D90D9D87B504}" dt="2024-07-31T17:21:25.836" v="345" actId="20577"/>
          <ac:spMkLst>
            <pc:docMk/>
            <pc:sldMk cId="3831369999" sldId="1442"/>
            <ac:spMk id="3" creationId="{C585078A-3021-457E-8C8D-E2EF7442E7D8}"/>
          </ac:spMkLst>
        </pc:spChg>
        <pc:spChg chg="mod">
          <ac:chgData name="Rafael Alves Florindo" userId="S::rafael.florindo@docente.pr.senac.br::e6e7cf43-cd2d-447d-9d8d-7bd1dfdbfe03" providerId="AD" clId="Web-{569F71E0-1F2B-330E-65C4-D90D9D87B504}" dt="2024-07-31T17:21:03.195" v="338"/>
          <ac:spMkLst>
            <pc:docMk/>
            <pc:sldMk cId="3831369999" sldId="1442"/>
            <ac:spMk id="4" creationId="{101F857A-64B7-45F7-B80A-A6B0349D18CE}"/>
          </ac:spMkLst>
        </pc:spChg>
        <pc:spChg chg="add">
          <ac:chgData name="Rafael Alves Florindo" userId="S::rafael.florindo@docente.pr.senac.br::e6e7cf43-cd2d-447d-9d8d-7bd1dfdbfe03" providerId="AD" clId="Web-{569F71E0-1F2B-330E-65C4-D90D9D87B504}" dt="2024-07-31T17:21:03.195" v="338"/>
          <ac:spMkLst>
            <pc:docMk/>
            <pc:sldMk cId="3831369999" sldId="1442"/>
            <ac:spMk id="10" creationId="{72D05657-94EE-4B2D-BC1B-A1D065063658}"/>
          </ac:spMkLst>
        </pc:spChg>
        <pc:spChg chg="add">
          <ac:chgData name="Rafael Alves Florindo" userId="S::rafael.florindo@docente.pr.senac.br::e6e7cf43-cd2d-447d-9d8d-7bd1dfdbfe03" providerId="AD" clId="Web-{569F71E0-1F2B-330E-65C4-D90D9D87B504}" dt="2024-07-31T17:21:03.195" v="338"/>
          <ac:spMkLst>
            <pc:docMk/>
            <pc:sldMk cId="3831369999" sldId="1442"/>
            <ac:spMk id="12" creationId="{7586665A-47B3-4AEE-BC94-15D89FF706B3}"/>
          </ac:spMkLst>
        </pc:spChg>
        <pc:picChg chg="add mod ord">
          <ac:chgData name="Rafael Alves Florindo" userId="S::rafael.florindo@docente.pr.senac.br::e6e7cf43-cd2d-447d-9d8d-7bd1dfdbfe03" providerId="AD" clId="Web-{569F71E0-1F2B-330E-65C4-D90D9D87B504}" dt="2024-07-31T17:21:03.195" v="338"/>
          <ac:picMkLst>
            <pc:docMk/>
            <pc:sldMk cId="3831369999" sldId="1442"/>
            <ac:picMk id="2" creationId="{7811769F-DC8F-AE04-E5F1-03F4D4B946C3}"/>
          </ac:picMkLst>
        </pc:picChg>
        <pc:picChg chg="add mod">
          <ac:chgData name="Rafael Alves Florindo" userId="S::rafael.florindo@docente.pr.senac.br::e6e7cf43-cd2d-447d-9d8d-7bd1dfdbfe03" providerId="AD" clId="Web-{569F71E0-1F2B-330E-65C4-D90D9D87B504}" dt="2024-07-31T17:21:03.195" v="338"/>
          <ac:picMkLst>
            <pc:docMk/>
            <pc:sldMk cId="3831369999" sldId="1442"/>
            <ac:picMk id="5" creationId="{78BA0C84-61AE-93BD-EFFC-4CEFC4F67158}"/>
          </ac:picMkLst>
        </pc:picChg>
      </pc:sldChg>
      <pc:sldChg chg="addSp modSp add mod replId setBg">
        <pc:chgData name="Rafael Alves Florindo" userId="S::rafael.florindo@docente.pr.senac.br::e6e7cf43-cd2d-447d-9d8d-7bd1dfdbfe03" providerId="AD" clId="Web-{569F71E0-1F2B-330E-65C4-D90D9D87B504}" dt="2024-07-31T17:24:46.607" v="354" actId="14100"/>
        <pc:sldMkLst>
          <pc:docMk/>
          <pc:sldMk cId="3918106773" sldId="1443"/>
        </pc:sldMkLst>
        <pc:spChg chg="mod ord">
          <ac:chgData name="Rafael Alves Florindo" userId="S::rafael.florindo@docente.pr.senac.br::e6e7cf43-cd2d-447d-9d8d-7bd1dfdbfe03" providerId="AD" clId="Web-{569F71E0-1F2B-330E-65C4-D90D9D87B504}" dt="2024-07-31T17:24:43.435" v="353" actId="20577"/>
          <ac:spMkLst>
            <pc:docMk/>
            <pc:sldMk cId="3918106773" sldId="1443"/>
            <ac:spMk id="3" creationId="{C585078A-3021-457E-8C8D-E2EF7442E7D8}"/>
          </ac:spMkLst>
        </pc:spChg>
        <pc:spChg chg="mod">
          <ac:chgData name="Rafael Alves Florindo" userId="S::rafael.florindo@docente.pr.senac.br::e6e7cf43-cd2d-447d-9d8d-7bd1dfdbfe03" providerId="AD" clId="Web-{569F71E0-1F2B-330E-65C4-D90D9D87B504}" dt="2024-07-31T17:24:46.607" v="354" actId="14100"/>
          <ac:spMkLst>
            <pc:docMk/>
            <pc:sldMk cId="3918106773" sldId="1443"/>
            <ac:spMk id="4" creationId="{101F857A-64B7-45F7-B80A-A6B0349D18CE}"/>
          </ac:spMkLst>
        </pc:spChg>
        <pc:spChg chg="add">
          <ac:chgData name="Rafael Alves Florindo" userId="S::rafael.florindo@docente.pr.senac.br::e6e7cf43-cd2d-447d-9d8d-7bd1dfdbfe03" providerId="AD" clId="Web-{569F71E0-1F2B-330E-65C4-D90D9D87B504}" dt="2024-07-31T17:24:26.919" v="347"/>
          <ac:spMkLst>
            <pc:docMk/>
            <pc:sldMk cId="3918106773" sldId="1443"/>
            <ac:spMk id="9" creationId="{201CC55D-ED54-4C5C-95E6-10947BD1103B}"/>
          </ac:spMkLst>
        </pc:spChg>
        <pc:spChg chg="add">
          <ac:chgData name="Rafael Alves Florindo" userId="S::rafael.florindo@docente.pr.senac.br::e6e7cf43-cd2d-447d-9d8d-7bd1dfdbfe03" providerId="AD" clId="Web-{569F71E0-1F2B-330E-65C4-D90D9D87B504}" dt="2024-07-31T17:24:26.919" v="347"/>
          <ac:spMkLst>
            <pc:docMk/>
            <pc:sldMk cId="3918106773" sldId="1443"/>
            <ac:spMk id="15" creationId="{3873B707-463F-40B0-8227-E8CC6C67EB25}"/>
          </ac:spMkLst>
        </pc:spChg>
        <pc:spChg chg="add">
          <ac:chgData name="Rafael Alves Florindo" userId="S::rafael.florindo@docente.pr.senac.br::e6e7cf43-cd2d-447d-9d8d-7bd1dfdbfe03" providerId="AD" clId="Web-{569F71E0-1F2B-330E-65C4-D90D9D87B504}" dt="2024-07-31T17:24:26.919" v="347"/>
          <ac:spMkLst>
            <pc:docMk/>
            <pc:sldMk cId="3918106773" sldId="1443"/>
            <ac:spMk id="17" creationId="{C13237C8-E62C-4F0D-A318-BD6FB6C2D138}"/>
          </ac:spMkLst>
        </pc:spChg>
        <pc:spChg chg="add">
          <ac:chgData name="Rafael Alves Florindo" userId="S::rafael.florindo@docente.pr.senac.br::e6e7cf43-cd2d-447d-9d8d-7bd1dfdbfe03" providerId="AD" clId="Web-{569F71E0-1F2B-330E-65C4-D90D9D87B504}" dt="2024-07-31T17:24:26.919" v="347"/>
          <ac:spMkLst>
            <pc:docMk/>
            <pc:sldMk cId="3918106773" sldId="1443"/>
            <ac:spMk id="19" creationId="{19C9EAEA-39D0-4B0E-A0EB-51E7B26740B1}"/>
          </ac:spMkLst>
        </pc:spChg>
        <pc:grpChg chg="add">
          <ac:chgData name="Rafael Alves Florindo" userId="S::rafael.florindo@docente.pr.senac.br::e6e7cf43-cd2d-447d-9d8d-7bd1dfdbfe03" providerId="AD" clId="Web-{569F71E0-1F2B-330E-65C4-D90D9D87B504}" dt="2024-07-31T17:24:26.919" v="347"/>
          <ac:grpSpMkLst>
            <pc:docMk/>
            <pc:sldMk cId="3918106773" sldId="1443"/>
            <ac:grpSpMk id="11" creationId="{1DE889C7-FAD6-4397-98E2-05D503484459}"/>
          </ac:grpSpMkLst>
        </pc:grpChg>
        <pc:picChg chg="add mod">
          <ac:chgData name="Rafael Alves Florindo" userId="S::rafael.florindo@docente.pr.senac.br::e6e7cf43-cd2d-447d-9d8d-7bd1dfdbfe03" providerId="AD" clId="Web-{569F71E0-1F2B-330E-65C4-D90D9D87B504}" dt="2024-07-31T17:24:26.919" v="347"/>
          <ac:picMkLst>
            <pc:docMk/>
            <pc:sldMk cId="3918106773" sldId="1443"/>
            <ac:picMk id="2" creationId="{E9B1D83E-7E03-BE20-E765-DA092E633D18}"/>
          </ac:picMkLst>
        </pc:picChg>
      </pc:sldChg>
      <pc:sldChg chg="addSp delSp modSp add mod replId setBg">
        <pc:chgData name="Rafael Alves Florindo" userId="S::rafael.florindo@docente.pr.senac.br::e6e7cf43-cd2d-447d-9d8d-7bd1dfdbfe03" providerId="AD" clId="Web-{569F71E0-1F2B-330E-65C4-D90D9D87B504}" dt="2024-07-31T17:39:16.523" v="504" actId="20577"/>
        <pc:sldMkLst>
          <pc:docMk/>
          <pc:sldMk cId="2037332467" sldId="1444"/>
        </pc:sldMkLst>
        <pc:spChg chg="add del mod">
          <ac:chgData name="Rafael Alves Florindo" userId="S::rafael.florindo@docente.pr.senac.br::e6e7cf43-cd2d-447d-9d8d-7bd1dfdbfe03" providerId="AD" clId="Web-{569F71E0-1F2B-330E-65C4-D90D9D87B504}" dt="2024-07-31T17:35:29.126" v="462"/>
          <ac:spMkLst>
            <pc:docMk/>
            <pc:sldMk cId="2037332467" sldId="1444"/>
            <ac:spMk id="2" creationId="{6D9FABBF-4CBF-69A7-0529-F7B5AB95FFDF}"/>
          </ac:spMkLst>
        </pc:spChg>
        <pc:spChg chg="mod ord">
          <ac:chgData name="Rafael Alves Florindo" userId="S::rafael.florindo@docente.pr.senac.br::e6e7cf43-cd2d-447d-9d8d-7bd1dfdbfe03" providerId="AD" clId="Web-{569F71E0-1F2B-330E-65C4-D90D9D87B504}" dt="2024-07-31T17:39:16.523" v="504" actId="20577"/>
          <ac:spMkLst>
            <pc:docMk/>
            <pc:sldMk cId="2037332467" sldId="1444"/>
            <ac:spMk id="3" creationId="{C585078A-3021-457E-8C8D-E2EF7442E7D8}"/>
          </ac:spMkLst>
        </pc:spChg>
        <pc:spChg chg="mod">
          <ac:chgData name="Rafael Alves Florindo" userId="S::rafael.florindo@docente.pr.senac.br::e6e7cf43-cd2d-447d-9d8d-7bd1dfdbfe03" providerId="AD" clId="Web-{569F71E0-1F2B-330E-65C4-D90D9D87B504}" dt="2024-07-31T17:37:10.113" v="475"/>
          <ac:spMkLst>
            <pc:docMk/>
            <pc:sldMk cId="2037332467" sldId="1444"/>
            <ac:spMk id="4" creationId="{101F857A-64B7-45F7-B80A-A6B0349D18CE}"/>
          </ac:spMkLst>
        </pc:spChg>
        <pc:spChg chg="add del">
          <ac:chgData name="Rafael Alves Florindo" userId="S::rafael.florindo@docente.pr.senac.br::e6e7cf43-cd2d-447d-9d8d-7bd1dfdbfe03" providerId="AD" clId="Web-{569F71E0-1F2B-330E-65C4-D90D9D87B504}" dt="2024-07-31T17:37:10.113" v="475"/>
          <ac:spMkLst>
            <pc:docMk/>
            <pc:sldMk cId="2037332467" sldId="1444"/>
            <ac:spMk id="10" creationId="{2EB492CD-616E-47F8-933B-5E2D952A0593}"/>
          </ac:spMkLst>
        </pc:spChg>
        <pc:spChg chg="add del">
          <ac:chgData name="Rafael Alves Florindo" userId="S::rafael.florindo@docente.pr.senac.br::e6e7cf43-cd2d-447d-9d8d-7bd1dfdbfe03" providerId="AD" clId="Web-{569F71E0-1F2B-330E-65C4-D90D9D87B504}" dt="2024-07-31T17:37:10.113" v="475"/>
          <ac:spMkLst>
            <pc:docMk/>
            <pc:sldMk cId="2037332467" sldId="1444"/>
            <ac:spMk id="12" creationId="{59383CF9-23B5-4335-9B21-1791C4CF1C75}"/>
          </ac:spMkLst>
        </pc:spChg>
        <pc:spChg chg="add del">
          <ac:chgData name="Rafael Alves Florindo" userId="S::rafael.florindo@docente.pr.senac.br::e6e7cf43-cd2d-447d-9d8d-7bd1dfdbfe03" providerId="AD" clId="Web-{569F71E0-1F2B-330E-65C4-D90D9D87B504}" dt="2024-07-31T17:37:10.113" v="475"/>
          <ac:spMkLst>
            <pc:docMk/>
            <pc:sldMk cId="2037332467" sldId="1444"/>
            <ac:spMk id="14" creationId="{0007FE00-9498-4706-B255-6437B0252C02}"/>
          </ac:spMkLst>
        </pc:spChg>
        <pc:spChg chg="add">
          <ac:chgData name="Rafael Alves Florindo" userId="S::rafael.florindo@docente.pr.senac.br::e6e7cf43-cd2d-447d-9d8d-7bd1dfdbfe03" providerId="AD" clId="Web-{569F71E0-1F2B-330E-65C4-D90D9D87B504}" dt="2024-07-31T17:37:10.113" v="475"/>
          <ac:spMkLst>
            <pc:docMk/>
            <pc:sldMk cId="2037332467" sldId="1444"/>
            <ac:spMk id="19" creationId="{53E60C6D-4E85-4E14-BCDF-BF15C241F7CA}"/>
          </ac:spMkLst>
        </pc:spChg>
        <pc:spChg chg="add">
          <ac:chgData name="Rafael Alves Florindo" userId="S::rafael.florindo@docente.pr.senac.br::e6e7cf43-cd2d-447d-9d8d-7bd1dfdbfe03" providerId="AD" clId="Web-{569F71E0-1F2B-330E-65C4-D90D9D87B504}" dt="2024-07-31T17:37:10.113" v="475"/>
          <ac:spMkLst>
            <pc:docMk/>
            <pc:sldMk cId="2037332467" sldId="1444"/>
            <ac:spMk id="21" creationId="{7D42D292-4C48-479B-9E59-E29CD9871C0C}"/>
          </ac:spMkLst>
        </pc:spChg>
        <pc:spChg chg="add">
          <ac:chgData name="Rafael Alves Florindo" userId="S::rafael.florindo@docente.pr.senac.br::e6e7cf43-cd2d-447d-9d8d-7bd1dfdbfe03" providerId="AD" clId="Web-{569F71E0-1F2B-330E-65C4-D90D9D87B504}" dt="2024-07-31T17:37:10.113" v="475"/>
          <ac:spMkLst>
            <pc:docMk/>
            <pc:sldMk cId="2037332467" sldId="1444"/>
            <ac:spMk id="23" creationId="{533DF362-939D-4EEE-8DC4-6B54607E5611}"/>
          </ac:spMkLst>
        </pc:spChg>
        <pc:picChg chg="add mod">
          <ac:chgData name="Rafael Alves Florindo" userId="S::rafael.florindo@docente.pr.senac.br::e6e7cf43-cd2d-447d-9d8d-7bd1dfdbfe03" providerId="AD" clId="Web-{569F71E0-1F2B-330E-65C4-D90D9D87B504}" dt="2024-07-31T17:37:10.113" v="475"/>
          <ac:picMkLst>
            <pc:docMk/>
            <pc:sldMk cId="2037332467" sldId="1444"/>
            <ac:picMk id="5" creationId="{55F3A6A5-64FD-CEE8-7120-2ADEBE62EB57}"/>
          </ac:picMkLst>
        </pc:picChg>
        <pc:picChg chg="add mod ord">
          <ac:chgData name="Rafael Alves Florindo" userId="S::rafael.florindo@docente.pr.senac.br::e6e7cf43-cd2d-447d-9d8d-7bd1dfdbfe03" providerId="AD" clId="Web-{569F71E0-1F2B-330E-65C4-D90D9D87B504}" dt="2024-07-31T17:37:10.113" v="475"/>
          <ac:picMkLst>
            <pc:docMk/>
            <pc:sldMk cId="2037332467" sldId="1444"/>
            <ac:picMk id="6" creationId="{4731260F-8B70-4467-9221-59CAE1FA707C}"/>
          </ac:picMkLst>
        </pc:picChg>
      </pc:sldChg>
      <pc:sldChg chg="addSp delSp modSp add mod replId setBg">
        <pc:chgData name="Rafael Alves Florindo" userId="S::rafael.florindo@docente.pr.senac.br::e6e7cf43-cd2d-447d-9d8d-7bd1dfdbfe03" providerId="AD" clId="Web-{569F71E0-1F2B-330E-65C4-D90D9D87B504}" dt="2024-07-31T17:39:26.101" v="508" actId="14100"/>
        <pc:sldMkLst>
          <pc:docMk/>
          <pc:sldMk cId="1166849487" sldId="1445"/>
        </pc:sldMkLst>
        <pc:spChg chg="mod ord">
          <ac:chgData name="Rafael Alves Florindo" userId="S::rafael.florindo@docente.pr.senac.br::e6e7cf43-cd2d-447d-9d8d-7bd1dfdbfe03" providerId="AD" clId="Web-{569F71E0-1F2B-330E-65C4-D90D9D87B504}" dt="2024-07-31T17:38:50.022" v="496" actId="20577"/>
          <ac:spMkLst>
            <pc:docMk/>
            <pc:sldMk cId="1166849487" sldId="1445"/>
            <ac:spMk id="3" creationId="{C585078A-3021-457E-8C8D-E2EF7442E7D8}"/>
          </ac:spMkLst>
        </pc:spChg>
        <pc:spChg chg="mod">
          <ac:chgData name="Rafael Alves Florindo" userId="S::rafael.florindo@docente.pr.senac.br::e6e7cf43-cd2d-447d-9d8d-7bd1dfdbfe03" providerId="AD" clId="Web-{569F71E0-1F2B-330E-65C4-D90D9D87B504}" dt="2024-07-31T17:39:26.101" v="508" actId="14100"/>
          <ac:spMkLst>
            <pc:docMk/>
            <pc:sldMk cId="1166849487" sldId="1445"/>
            <ac:spMk id="4" creationId="{101F857A-64B7-45F7-B80A-A6B0349D18CE}"/>
          </ac:spMkLst>
        </pc:spChg>
        <pc:spChg chg="add">
          <ac:chgData name="Rafael Alves Florindo" userId="S::rafael.florindo@docente.pr.senac.br::e6e7cf43-cd2d-447d-9d8d-7bd1dfdbfe03" providerId="AD" clId="Web-{569F71E0-1F2B-330E-65C4-D90D9D87B504}" dt="2024-07-31T17:38:32.365" v="487"/>
          <ac:spMkLst>
            <pc:docMk/>
            <pc:sldMk cId="1166849487" sldId="1445"/>
            <ac:spMk id="12" creationId="{AAAE94E3-A7DB-4868-B1E3-E49703488BBC}"/>
          </ac:spMkLst>
        </pc:spChg>
        <pc:spChg chg="add">
          <ac:chgData name="Rafael Alves Florindo" userId="S::rafael.florindo@docente.pr.senac.br::e6e7cf43-cd2d-447d-9d8d-7bd1dfdbfe03" providerId="AD" clId="Web-{569F71E0-1F2B-330E-65C4-D90D9D87B504}" dt="2024-07-31T17:38:32.365" v="487"/>
          <ac:spMkLst>
            <pc:docMk/>
            <pc:sldMk cId="1166849487" sldId="1445"/>
            <ac:spMk id="18" creationId="{3873B707-463F-40B0-8227-E8CC6C67EB25}"/>
          </ac:spMkLst>
        </pc:spChg>
        <pc:spChg chg="add">
          <ac:chgData name="Rafael Alves Florindo" userId="S::rafael.florindo@docente.pr.senac.br::e6e7cf43-cd2d-447d-9d8d-7bd1dfdbfe03" providerId="AD" clId="Web-{569F71E0-1F2B-330E-65C4-D90D9D87B504}" dt="2024-07-31T17:38:32.365" v="487"/>
          <ac:spMkLst>
            <pc:docMk/>
            <pc:sldMk cId="1166849487" sldId="1445"/>
            <ac:spMk id="20" creationId="{C13237C8-E62C-4F0D-A318-BD6FB6C2D138}"/>
          </ac:spMkLst>
        </pc:spChg>
        <pc:spChg chg="add">
          <ac:chgData name="Rafael Alves Florindo" userId="S::rafael.florindo@docente.pr.senac.br::e6e7cf43-cd2d-447d-9d8d-7bd1dfdbfe03" providerId="AD" clId="Web-{569F71E0-1F2B-330E-65C4-D90D9D87B504}" dt="2024-07-31T17:38:32.365" v="487"/>
          <ac:spMkLst>
            <pc:docMk/>
            <pc:sldMk cId="1166849487" sldId="1445"/>
            <ac:spMk id="22" creationId="{19C9EAEA-39D0-4B0E-A0EB-51E7B26740B1}"/>
          </ac:spMkLst>
        </pc:spChg>
        <pc:spChg chg="add">
          <ac:chgData name="Rafael Alves Florindo" userId="S::rafael.florindo@docente.pr.senac.br::e6e7cf43-cd2d-447d-9d8d-7bd1dfdbfe03" providerId="AD" clId="Web-{569F71E0-1F2B-330E-65C4-D90D9D87B504}" dt="2024-07-31T17:38:32.365" v="487"/>
          <ac:spMkLst>
            <pc:docMk/>
            <pc:sldMk cId="1166849487" sldId="1445"/>
            <ac:spMk id="24" creationId="{8CB5D2D7-DF65-4E86-BFBA-FFB9B5ACEB64}"/>
          </ac:spMkLst>
        </pc:spChg>
        <pc:grpChg chg="add">
          <ac:chgData name="Rafael Alves Florindo" userId="S::rafael.florindo@docente.pr.senac.br::e6e7cf43-cd2d-447d-9d8d-7bd1dfdbfe03" providerId="AD" clId="Web-{569F71E0-1F2B-330E-65C4-D90D9D87B504}" dt="2024-07-31T17:38:32.365" v="487"/>
          <ac:grpSpMkLst>
            <pc:docMk/>
            <pc:sldMk cId="1166849487" sldId="1445"/>
            <ac:grpSpMk id="14" creationId="{1DE889C7-FAD6-4397-98E2-05D503484459}"/>
          </ac:grpSpMkLst>
        </pc:grpChg>
        <pc:picChg chg="add del mod">
          <ac:chgData name="Rafael Alves Florindo" userId="S::rafael.florindo@docente.pr.senac.br::e6e7cf43-cd2d-447d-9d8d-7bd1dfdbfe03" providerId="AD" clId="Web-{569F71E0-1F2B-330E-65C4-D90D9D87B504}" dt="2024-07-31T17:37:26.723" v="482"/>
          <ac:picMkLst>
            <pc:docMk/>
            <pc:sldMk cId="1166849487" sldId="1445"/>
            <ac:picMk id="2" creationId="{77C798FA-2C96-3389-155D-0D9EA8D7A480}"/>
          </ac:picMkLst>
        </pc:picChg>
        <pc:picChg chg="add mod ord">
          <ac:chgData name="Rafael Alves Florindo" userId="S::rafael.florindo@docente.pr.senac.br::e6e7cf43-cd2d-447d-9d8d-7bd1dfdbfe03" providerId="AD" clId="Web-{569F71E0-1F2B-330E-65C4-D90D9D87B504}" dt="2024-07-31T17:38:32.365" v="487"/>
          <ac:picMkLst>
            <pc:docMk/>
            <pc:sldMk cId="1166849487" sldId="1445"/>
            <ac:picMk id="5" creationId="{C2ED6128-C4CF-F870-805E-7E43EEC42DD3}"/>
          </ac:picMkLst>
        </pc:picChg>
        <pc:picChg chg="add del mod">
          <ac:chgData name="Rafael Alves Florindo" userId="S::rafael.florindo@docente.pr.senac.br::e6e7cf43-cd2d-447d-9d8d-7bd1dfdbfe03" providerId="AD" clId="Web-{569F71E0-1F2B-330E-65C4-D90D9D87B504}" dt="2024-07-31T17:38:15.006" v="485"/>
          <ac:picMkLst>
            <pc:docMk/>
            <pc:sldMk cId="1166849487" sldId="1445"/>
            <ac:picMk id="6" creationId="{BB3C0320-F2B0-837A-F41B-6EDB57639015}"/>
          </ac:picMkLst>
        </pc:picChg>
        <pc:picChg chg="add mod">
          <ac:chgData name="Rafael Alves Florindo" userId="S::rafael.florindo@docente.pr.senac.br::e6e7cf43-cd2d-447d-9d8d-7bd1dfdbfe03" providerId="AD" clId="Web-{569F71E0-1F2B-330E-65C4-D90D9D87B504}" dt="2024-07-31T17:38:32.365" v="487"/>
          <ac:picMkLst>
            <pc:docMk/>
            <pc:sldMk cId="1166849487" sldId="1445"/>
            <ac:picMk id="7" creationId="{2AEABB75-9939-419C-B9BB-6569112C3B81}"/>
          </ac:picMkLst>
        </pc:picChg>
      </pc:sldChg>
      <pc:sldChg chg="addSp delSp modSp add mod replId setBg">
        <pc:chgData name="Rafael Alves Florindo" userId="S::rafael.florindo@docente.pr.senac.br::e6e7cf43-cd2d-447d-9d8d-7bd1dfdbfe03" providerId="AD" clId="Web-{569F71E0-1F2B-330E-65C4-D90D9D87B504}" dt="2024-07-31T17:41:02.557" v="520" actId="20577"/>
        <pc:sldMkLst>
          <pc:docMk/>
          <pc:sldMk cId="3987727172" sldId="1446"/>
        </pc:sldMkLst>
        <pc:spChg chg="mod ord">
          <ac:chgData name="Rafael Alves Florindo" userId="S::rafael.florindo@docente.pr.senac.br::e6e7cf43-cd2d-447d-9d8d-7bd1dfdbfe03" providerId="AD" clId="Web-{569F71E0-1F2B-330E-65C4-D90D9D87B504}" dt="2024-07-31T17:41:02.557" v="520" actId="20577"/>
          <ac:spMkLst>
            <pc:docMk/>
            <pc:sldMk cId="3987727172" sldId="1446"/>
            <ac:spMk id="3" creationId="{C585078A-3021-457E-8C8D-E2EF7442E7D8}"/>
          </ac:spMkLst>
        </pc:spChg>
        <pc:spChg chg="mod">
          <ac:chgData name="Rafael Alves Florindo" userId="S::rafael.florindo@docente.pr.senac.br::e6e7cf43-cd2d-447d-9d8d-7bd1dfdbfe03" providerId="AD" clId="Web-{569F71E0-1F2B-330E-65C4-D90D9D87B504}" dt="2024-07-31T17:40:49.041" v="515"/>
          <ac:spMkLst>
            <pc:docMk/>
            <pc:sldMk cId="3987727172" sldId="1446"/>
            <ac:spMk id="4" creationId="{101F857A-64B7-45F7-B80A-A6B0349D18CE}"/>
          </ac:spMkLst>
        </pc:spChg>
        <pc:spChg chg="add">
          <ac:chgData name="Rafael Alves Florindo" userId="S::rafael.florindo@docente.pr.senac.br::e6e7cf43-cd2d-447d-9d8d-7bd1dfdbfe03" providerId="AD" clId="Web-{569F71E0-1F2B-330E-65C4-D90D9D87B504}" dt="2024-07-31T17:40:49.041" v="515"/>
          <ac:spMkLst>
            <pc:docMk/>
            <pc:sldMk cId="3987727172" sldId="1446"/>
            <ac:spMk id="12" creationId="{53E60C6D-4E85-4E14-BCDF-BF15C241F7CA}"/>
          </ac:spMkLst>
        </pc:spChg>
        <pc:spChg chg="add">
          <ac:chgData name="Rafael Alves Florindo" userId="S::rafael.florindo@docente.pr.senac.br::e6e7cf43-cd2d-447d-9d8d-7bd1dfdbfe03" providerId="AD" clId="Web-{569F71E0-1F2B-330E-65C4-D90D9D87B504}" dt="2024-07-31T17:40:49.041" v="515"/>
          <ac:spMkLst>
            <pc:docMk/>
            <pc:sldMk cId="3987727172" sldId="1446"/>
            <ac:spMk id="14" creationId="{7D42D292-4C48-479B-9E59-E29CD9871C0C}"/>
          </ac:spMkLst>
        </pc:spChg>
        <pc:spChg chg="add">
          <ac:chgData name="Rafael Alves Florindo" userId="S::rafael.florindo@docente.pr.senac.br::e6e7cf43-cd2d-447d-9d8d-7bd1dfdbfe03" providerId="AD" clId="Web-{569F71E0-1F2B-330E-65C4-D90D9D87B504}" dt="2024-07-31T17:40:49.041" v="515"/>
          <ac:spMkLst>
            <pc:docMk/>
            <pc:sldMk cId="3987727172" sldId="1446"/>
            <ac:spMk id="16" creationId="{533DF362-939D-4EEE-8DC4-6B54607E5611}"/>
          </ac:spMkLst>
        </pc:spChg>
        <pc:picChg chg="add del mod">
          <ac:chgData name="Rafael Alves Florindo" userId="S::rafael.florindo@docente.pr.senac.br::e6e7cf43-cd2d-447d-9d8d-7bd1dfdbfe03" providerId="AD" clId="Web-{569F71E0-1F2B-330E-65C4-D90D9D87B504}" dt="2024-07-31T17:40:15.072" v="510"/>
          <ac:picMkLst>
            <pc:docMk/>
            <pc:sldMk cId="3987727172" sldId="1446"/>
            <ac:picMk id="2" creationId="{79830739-4E80-0DC8-CCA9-F18171C1A9A4}"/>
          </ac:picMkLst>
        </pc:picChg>
        <pc:picChg chg="add mod ord">
          <ac:chgData name="Rafael Alves Florindo" userId="S::rafael.florindo@docente.pr.senac.br::e6e7cf43-cd2d-447d-9d8d-7bd1dfdbfe03" providerId="AD" clId="Web-{569F71E0-1F2B-330E-65C4-D90D9D87B504}" dt="2024-07-31T17:40:49.041" v="515"/>
          <ac:picMkLst>
            <pc:docMk/>
            <pc:sldMk cId="3987727172" sldId="1446"/>
            <ac:picMk id="5" creationId="{18B949EA-DCB6-051C-7A63-57F94C6D20C8}"/>
          </ac:picMkLst>
        </pc:picChg>
        <pc:picChg chg="add del mod">
          <ac:chgData name="Rafael Alves Florindo" userId="S::rafael.florindo@docente.pr.senac.br::e6e7cf43-cd2d-447d-9d8d-7bd1dfdbfe03" providerId="AD" clId="Web-{569F71E0-1F2B-330E-65C4-D90D9D87B504}" dt="2024-07-31T17:40:35.150" v="513"/>
          <ac:picMkLst>
            <pc:docMk/>
            <pc:sldMk cId="3987727172" sldId="1446"/>
            <ac:picMk id="6" creationId="{60B34E78-7CE8-C202-54B0-049588D0CDA2}"/>
          </ac:picMkLst>
        </pc:picChg>
        <pc:picChg chg="add mod">
          <ac:chgData name="Rafael Alves Florindo" userId="S::rafael.florindo@docente.pr.senac.br::e6e7cf43-cd2d-447d-9d8d-7bd1dfdbfe03" providerId="AD" clId="Web-{569F71E0-1F2B-330E-65C4-D90D9D87B504}" dt="2024-07-31T17:40:49.041" v="515"/>
          <ac:picMkLst>
            <pc:docMk/>
            <pc:sldMk cId="3987727172" sldId="1446"/>
            <ac:picMk id="7" creationId="{4C590E93-8EDB-51C9-82BB-A27BBA85AB86}"/>
          </ac:picMkLst>
        </pc:picChg>
      </pc:sldChg>
      <pc:sldChg chg="addSp delSp modSp add mod replId setBg">
        <pc:chgData name="Rafael Alves Florindo" userId="S::rafael.florindo@docente.pr.senac.br::e6e7cf43-cd2d-447d-9d8d-7bd1dfdbfe03" providerId="AD" clId="Web-{569F71E0-1F2B-330E-65C4-D90D9D87B504}" dt="2024-07-31T17:42:49.185" v="531"/>
        <pc:sldMkLst>
          <pc:docMk/>
          <pc:sldMk cId="132397397" sldId="1447"/>
        </pc:sldMkLst>
        <pc:spChg chg="mod ord">
          <ac:chgData name="Rafael Alves Florindo" userId="S::rafael.florindo@docente.pr.senac.br::e6e7cf43-cd2d-447d-9d8d-7bd1dfdbfe03" providerId="AD" clId="Web-{569F71E0-1F2B-330E-65C4-D90D9D87B504}" dt="2024-07-31T17:42:49.185" v="531"/>
          <ac:spMkLst>
            <pc:docMk/>
            <pc:sldMk cId="132397397" sldId="1447"/>
            <ac:spMk id="3" creationId="{C585078A-3021-457E-8C8D-E2EF7442E7D8}"/>
          </ac:spMkLst>
        </pc:spChg>
        <pc:spChg chg="mod">
          <ac:chgData name="Rafael Alves Florindo" userId="S::rafael.florindo@docente.pr.senac.br::e6e7cf43-cd2d-447d-9d8d-7bd1dfdbfe03" providerId="AD" clId="Web-{569F71E0-1F2B-330E-65C4-D90D9D87B504}" dt="2024-07-31T17:42:23.481" v="526"/>
          <ac:spMkLst>
            <pc:docMk/>
            <pc:sldMk cId="132397397" sldId="1447"/>
            <ac:spMk id="4" creationId="{101F857A-64B7-45F7-B80A-A6B0349D18CE}"/>
          </ac:spMkLst>
        </pc:spChg>
        <pc:spChg chg="add del">
          <ac:chgData name="Rafael Alves Florindo" userId="S::rafael.florindo@docente.pr.senac.br::e6e7cf43-cd2d-447d-9d8d-7bd1dfdbfe03" providerId="AD" clId="Web-{569F71E0-1F2B-330E-65C4-D90D9D87B504}" dt="2024-07-31T17:42:23.466" v="525"/>
          <ac:spMkLst>
            <pc:docMk/>
            <pc:sldMk cId="132397397" sldId="1447"/>
            <ac:spMk id="10" creationId="{8761DDFE-071F-4200-B0AA-394476C2D2D6}"/>
          </ac:spMkLst>
        </pc:spChg>
        <pc:spChg chg="add">
          <ac:chgData name="Rafael Alves Florindo" userId="S::rafael.florindo@docente.pr.senac.br::e6e7cf43-cd2d-447d-9d8d-7bd1dfdbfe03" providerId="AD" clId="Web-{569F71E0-1F2B-330E-65C4-D90D9D87B504}" dt="2024-07-31T17:42:23.481" v="526"/>
          <ac:spMkLst>
            <pc:docMk/>
            <pc:sldMk cId="132397397" sldId="1447"/>
            <ac:spMk id="12" creationId="{7D42D292-4C48-479B-9E59-E29CD9871C0C}"/>
          </ac:spMkLst>
        </pc:spChg>
        <pc:spChg chg="add">
          <ac:chgData name="Rafael Alves Florindo" userId="S::rafael.florindo@docente.pr.senac.br::e6e7cf43-cd2d-447d-9d8d-7bd1dfdbfe03" providerId="AD" clId="Web-{569F71E0-1F2B-330E-65C4-D90D9D87B504}" dt="2024-07-31T17:42:23.481" v="526"/>
          <ac:spMkLst>
            <pc:docMk/>
            <pc:sldMk cId="132397397" sldId="1447"/>
            <ac:spMk id="13" creationId="{53E60C6D-4E85-4E14-BCDF-BF15C241F7CA}"/>
          </ac:spMkLst>
        </pc:spChg>
        <pc:spChg chg="add">
          <ac:chgData name="Rafael Alves Florindo" userId="S::rafael.florindo@docente.pr.senac.br::e6e7cf43-cd2d-447d-9d8d-7bd1dfdbfe03" providerId="AD" clId="Web-{569F71E0-1F2B-330E-65C4-D90D9D87B504}" dt="2024-07-31T17:42:23.481" v="526"/>
          <ac:spMkLst>
            <pc:docMk/>
            <pc:sldMk cId="132397397" sldId="1447"/>
            <ac:spMk id="14" creationId="{533DF362-939D-4EEE-8DC4-6B54607E5611}"/>
          </ac:spMkLst>
        </pc:spChg>
        <pc:picChg chg="add mod ord">
          <ac:chgData name="Rafael Alves Florindo" userId="S::rafael.florindo@docente.pr.senac.br::e6e7cf43-cd2d-447d-9d8d-7bd1dfdbfe03" providerId="AD" clId="Web-{569F71E0-1F2B-330E-65C4-D90D9D87B504}" dt="2024-07-31T17:42:23.481" v="526"/>
          <ac:picMkLst>
            <pc:docMk/>
            <pc:sldMk cId="132397397" sldId="1447"/>
            <ac:picMk id="2" creationId="{20C1A2FC-701D-D952-425D-70A8BB30188E}"/>
          </ac:picMkLst>
        </pc:picChg>
        <pc:picChg chg="add mod">
          <ac:chgData name="Rafael Alves Florindo" userId="S::rafael.florindo@docente.pr.senac.br::e6e7cf43-cd2d-447d-9d8d-7bd1dfdbfe03" providerId="AD" clId="Web-{569F71E0-1F2B-330E-65C4-D90D9D87B504}" dt="2024-07-31T17:42:23.481" v="526"/>
          <ac:picMkLst>
            <pc:docMk/>
            <pc:sldMk cId="132397397" sldId="1447"/>
            <ac:picMk id="5" creationId="{54C9DA4E-EA8C-02E8-0742-4D57BB8A2587}"/>
          </ac:picMkLst>
        </pc:picChg>
      </pc:sldChg>
      <pc:sldChg chg="delSp modSp add ord replId">
        <pc:chgData name="Rafael Alves Florindo" userId="S::rafael.florindo@docente.pr.senac.br::e6e7cf43-cd2d-447d-9d8d-7bd1dfdbfe03" providerId="AD" clId="Web-{569F71E0-1F2B-330E-65C4-D90D9D87B504}" dt="2024-07-31T19:13:57.839" v="667" actId="20577"/>
        <pc:sldMkLst>
          <pc:docMk/>
          <pc:sldMk cId="2428083146" sldId="1448"/>
        </pc:sldMkLst>
        <pc:spChg chg="mod">
          <ac:chgData name="Rafael Alves Florindo" userId="S::rafael.florindo@docente.pr.senac.br::e6e7cf43-cd2d-447d-9d8d-7bd1dfdbfe03" providerId="AD" clId="Web-{569F71E0-1F2B-330E-65C4-D90D9D87B504}" dt="2024-07-31T19:13:50.199" v="659" actId="20577"/>
          <ac:spMkLst>
            <pc:docMk/>
            <pc:sldMk cId="2428083146" sldId="1448"/>
            <ac:spMk id="3" creationId="{C585078A-3021-457E-8C8D-E2EF7442E7D8}"/>
          </ac:spMkLst>
        </pc:spChg>
        <pc:spChg chg="mod">
          <ac:chgData name="Rafael Alves Florindo" userId="S::rafael.florindo@docente.pr.senac.br::e6e7cf43-cd2d-447d-9d8d-7bd1dfdbfe03" providerId="AD" clId="Web-{569F71E0-1F2B-330E-65C4-D90D9D87B504}" dt="2024-07-31T19:13:57.839" v="667" actId="20577"/>
          <ac:spMkLst>
            <pc:docMk/>
            <pc:sldMk cId="2428083146" sldId="1448"/>
            <ac:spMk id="4" creationId="{101F857A-64B7-45F7-B80A-A6B0349D18CE}"/>
          </ac:spMkLst>
        </pc:spChg>
        <pc:grpChg chg="del">
          <ac:chgData name="Rafael Alves Florindo" userId="S::rafael.florindo@docente.pr.senac.br::e6e7cf43-cd2d-447d-9d8d-7bd1dfdbfe03" providerId="AD" clId="Web-{569F71E0-1F2B-330E-65C4-D90D9D87B504}" dt="2024-07-31T18:25:25.481" v="643"/>
          <ac:grpSpMkLst>
            <pc:docMk/>
            <pc:sldMk cId="2428083146" sldId="1448"/>
            <ac:grpSpMk id="8" creationId="{077096BA-A1B6-E206-F59E-5BE7AB5F49EF}"/>
          </ac:grpSpMkLst>
        </pc:grpChg>
      </pc:sldChg>
      <pc:sldChg chg="delSp modSp add ord replId">
        <pc:chgData name="Rafael Alves Florindo" userId="S::rafael.florindo@docente.pr.senac.br::e6e7cf43-cd2d-447d-9d8d-7bd1dfdbfe03" providerId="AD" clId="Web-{569F71E0-1F2B-330E-65C4-D90D9D87B504}" dt="2024-07-31T18:23:09.149" v="577" actId="20577"/>
        <pc:sldMkLst>
          <pc:docMk/>
          <pc:sldMk cId="3535599746" sldId="1449"/>
        </pc:sldMkLst>
        <pc:spChg chg="mod">
          <ac:chgData name="Rafael Alves Florindo" userId="S::rafael.florindo@docente.pr.senac.br::e6e7cf43-cd2d-447d-9d8d-7bd1dfdbfe03" providerId="AD" clId="Web-{569F71E0-1F2B-330E-65C4-D90D9D87B504}" dt="2024-07-31T18:23:09.149" v="577" actId="20577"/>
          <ac:spMkLst>
            <pc:docMk/>
            <pc:sldMk cId="3535599746" sldId="1449"/>
            <ac:spMk id="3" creationId="{C585078A-3021-457E-8C8D-E2EF7442E7D8}"/>
          </ac:spMkLst>
        </pc:spChg>
        <pc:spChg chg="mod">
          <ac:chgData name="Rafael Alves Florindo" userId="S::rafael.florindo@docente.pr.senac.br::e6e7cf43-cd2d-447d-9d8d-7bd1dfdbfe03" providerId="AD" clId="Web-{569F71E0-1F2B-330E-65C4-D90D9D87B504}" dt="2024-07-31T17:43:50.500" v="537" actId="20577"/>
          <ac:spMkLst>
            <pc:docMk/>
            <pc:sldMk cId="3535599746" sldId="1449"/>
            <ac:spMk id="4" creationId="{101F857A-64B7-45F7-B80A-A6B0349D18CE}"/>
          </ac:spMkLst>
        </pc:spChg>
        <pc:grpChg chg="del">
          <ac:chgData name="Rafael Alves Florindo" userId="S::rafael.florindo@docente.pr.senac.br::e6e7cf43-cd2d-447d-9d8d-7bd1dfdbfe03" providerId="AD" clId="Web-{569F71E0-1F2B-330E-65C4-D90D9D87B504}" dt="2024-07-31T17:44:17.625" v="542"/>
          <ac:grpSpMkLst>
            <pc:docMk/>
            <pc:sldMk cId="3535599746" sldId="1449"/>
            <ac:grpSpMk id="8" creationId="{077096BA-A1B6-E206-F59E-5BE7AB5F49EF}"/>
          </ac:grpSpMkLst>
        </pc:grpChg>
      </pc:sldChg>
      <pc:sldChg chg="modSp add replId">
        <pc:chgData name="Rafael Alves Florindo" userId="S::rafael.florindo@docente.pr.senac.br::e6e7cf43-cd2d-447d-9d8d-7bd1dfdbfe03" providerId="AD" clId="Web-{569F71E0-1F2B-330E-65C4-D90D9D87B504}" dt="2024-07-31T18:23:59.666" v="596" actId="20577"/>
        <pc:sldMkLst>
          <pc:docMk/>
          <pc:sldMk cId="861788747" sldId="1450"/>
        </pc:sldMkLst>
        <pc:spChg chg="mod">
          <ac:chgData name="Rafael Alves Florindo" userId="S::rafael.florindo@docente.pr.senac.br::e6e7cf43-cd2d-447d-9d8d-7bd1dfdbfe03" providerId="AD" clId="Web-{569F71E0-1F2B-330E-65C4-D90D9D87B504}" dt="2024-07-31T18:23:59.666" v="596" actId="20577"/>
          <ac:spMkLst>
            <pc:docMk/>
            <pc:sldMk cId="861788747" sldId="1450"/>
            <ac:spMk id="3" creationId="{C585078A-3021-457E-8C8D-E2EF7442E7D8}"/>
          </ac:spMkLst>
        </pc:spChg>
        <pc:spChg chg="mod">
          <ac:chgData name="Rafael Alves Florindo" userId="S::rafael.florindo@docente.pr.senac.br::e6e7cf43-cd2d-447d-9d8d-7bd1dfdbfe03" providerId="AD" clId="Web-{569F71E0-1F2B-330E-65C4-D90D9D87B504}" dt="2024-07-31T18:22:54.680" v="569" actId="20577"/>
          <ac:spMkLst>
            <pc:docMk/>
            <pc:sldMk cId="861788747" sldId="1450"/>
            <ac:spMk id="4" creationId="{101F857A-64B7-45F7-B80A-A6B0349D18CE}"/>
          </ac:spMkLst>
        </pc:spChg>
      </pc:sldChg>
      <pc:sldChg chg="modSp add replId">
        <pc:chgData name="Rafael Alves Florindo" userId="S::rafael.florindo@docente.pr.senac.br::e6e7cf43-cd2d-447d-9d8d-7bd1dfdbfe03" providerId="AD" clId="Web-{569F71E0-1F2B-330E-65C4-D90D9D87B504}" dt="2024-07-31T18:24:54.652" v="630" actId="20577"/>
        <pc:sldMkLst>
          <pc:docMk/>
          <pc:sldMk cId="3723102727" sldId="1451"/>
        </pc:sldMkLst>
        <pc:spChg chg="mod">
          <ac:chgData name="Rafael Alves Florindo" userId="S::rafael.florindo@docente.pr.senac.br::e6e7cf43-cd2d-447d-9d8d-7bd1dfdbfe03" providerId="AD" clId="Web-{569F71E0-1F2B-330E-65C4-D90D9D87B504}" dt="2024-07-31T18:24:54.652" v="630" actId="20577"/>
          <ac:spMkLst>
            <pc:docMk/>
            <pc:sldMk cId="3723102727" sldId="1451"/>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8:23:40.822" v="592" actId="20577"/>
        <pc:sldMkLst>
          <pc:docMk/>
          <pc:sldMk cId="1620986061" sldId="1452"/>
        </pc:sldMkLst>
        <pc:spChg chg="mod">
          <ac:chgData name="Rafael Alves Florindo" userId="S::rafael.florindo@docente.pr.senac.br::e6e7cf43-cd2d-447d-9d8d-7bd1dfdbfe03" providerId="AD" clId="Web-{569F71E0-1F2B-330E-65C4-D90D9D87B504}" dt="2024-07-31T18:23:40.822" v="592" actId="20577"/>
          <ac:spMkLst>
            <pc:docMk/>
            <pc:sldMk cId="1620986061" sldId="1452"/>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8:25:06.606" v="631" actId="20577"/>
        <pc:sldMkLst>
          <pc:docMk/>
          <pc:sldMk cId="3252493388" sldId="1453"/>
        </pc:sldMkLst>
        <pc:spChg chg="mod">
          <ac:chgData name="Rafael Alves Florindo" userId="S::rafael.florindo@docente.pr.senac.br::e6e7cf43-cd2d-447d-9d8d-7bd1dfdbfe03" providerId="AD" clId="Web-{569F71E0-1F2B-330E-65C4-D90D9D87B504}" dt="2024-07-31T18:25:06.606" v="631" actId="20577"/>
          <ac:spMkLst>
            <pc:docMk/>
            <pc:sldMk cId="3252493388" sldId="1453"/>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8:25:11.028" v="632" actId="20577"/>
        <pc:sldMkLst>
          <pc:docMk/>
          <pc:sldMk cId="2247742038" sldId="1454"/>
        </pc:sldMkLst>
        <pc:spChg chg="mod">
          <ac:chgData name="Rafael Alves Florindo" userId="S::rafael.florindo@docente.pr.senac.br::e6e7cf43-cd2d-447d-9d8d-7bd1dfdbfe03" providerId="AD" clId="Web-{569F71E0-1F2B-330E-65C4-D90D9D87B504}" dt="2024-07-31T18:25:11.028" v="632" actId="20577"/>
          <ac:spMkLst>
            <pc:docMk/>
            <pc:sldMk cId="2247742038" sldId="1454"/>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8:25:14.043" v="633" actId="20577"/>
        <pc:sldMkLst>
          <pc:docMk/>
          <pc:sldMk cId="589580680" sldId="1455"/>
        </pc:sldMkLst>
        <pc:spChg chg="mod">
          <ac:chgData name="Rafael Alves Florindo" userId="S::rafael.florindo@docente.pr.senac.br::e6e7cf43-cd2d-447d-9d8d-7bd1dfdbfe03" providerId="AD" clId="Web-{569F71E0-1F2B-330E-65C4-D90D9D87B504}" dt="2024-07-31T18:25:14.043" v="633" actId="20577"/>
          <ac:spMkLst>
            <pc:docMk/>
            <pc:sldMk cId="589580680" sldId="1455"/>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8:25:17.606" v="634" actId="20577"/>
        <pc:sldMkLst>
          <pc:docMk/>
          <pc:sldMk cId="1724194078" sldId="1456"/>
        </pc:sldMkLst>
        <pc:spChg chg="mod">
          <ac:chgData name="Rafael Alves Florindo" userId="S::rafael.florindo@docente.pr.senac.br::e6e7cf43-cd2d-447d-9d8d-7bd1dfdbfe03" providerId="AD" clId="Web-{569F71E0-1F2B-330E-65C4-D90D9D87B504}" dt="2024-07-31T18:25:17.606" v="634" actId="20577"/>
          <ac:spMkLst>
            <pc:docMk/>
            <pc:sldMk cId="1724194078" sldId="1456"/>
            <ac:spMk id="3" creationId="{C585078A-3021-457E-8C8D-E2EF7442E7D8}"/>
          </ac:spMkLst>
        </pc:spChg>
      </pc:sldChg>
      <pc:sldChg chg="modSp add replId modNotes">
        <pc:chgData name="Rafael Alves Florindo" userId="S::rafael.florindo@docente.pr.senac.br::e6e7cf43-cd2d-447d-9d8d-7bd1dfdbfe03" providerId="AD" clId="Web-{569F71E0-1F2B-330E-65C4-D90D9D87B504}" dt="2024-07-31T19:14:44.622" v="682" actId="20577"/>
        <pc:sldMkLst>
          <pc:docMk/>
          <pc:sldMk cId="622831165" sldId="1457"/>
        </pc:sldMkLst>
        <pc:spChg chg="mod">
          <ac:chgData name="Rafael Alves Florindo" userId="S::rafael.florindo@docente.pr.senac.br::e6e7cf43-cd2d-447d-9d8d-7bd1dfdbfe03" providerId="AD" clId="Web-{569F71E0-1F2B-330E-65C4-D90D9D87B504}" dt="2024-07-31T19:14:44.622" v="682" actId="20577"/>
          <ac:spMkLst>
            <pc:docMk/>
            <pc:sldMk cId="622831165" sldId="1457"/>
            <ac:spMk id="3" creationId="{C585078A-3021-457E-8C8D-E2EF7442E7D8}"/>
          </ac:spMkLst>
        </pc:spChg>
        <pc:spChg chg="mod">
          <ac:chgData name="Rafael Alves Florindo" userId="S::rafael.florindo@docente.pr.senac.br::e6e7cf43-cd2d-447d-9d8d-7bd1dfdbfe03" providerId="AD" clId="Web-{569F71E0-1F2B-330E-65C4-D90D9D87B504}" dt="2024-07-31T19:14:11.527" v="670" actId="20577"/>
          <ac:spMkLst>
            <pc:docMk/>
            <pc:sldMk cId="622831165" sldId="1457"/>
            <ac:spMk id="4" creationId="{101F857A-64B7-45F7-B80A-A6B0349D18CE}"/>
          </ac:spMkLst>
        </pc:spChg>
      </pc:sldChg>
      <pc:sldChg chg="modSp add replId">
        <pc:chgData name="Rafael Alves Florindo" userId="S::rafael.florindo@docente.pr.senac.br::e6e7cf43-cd2d-447d-9d8d-7bd1dfdbfe03" providerId="AD" clId="Web-{569F71E0-1F2B-330E-65C4-D90D9D87B504}" dt="2024-07-31T19:16:05.561" v="719" actId="20577"/>
        <pc:sldMkLst>
          <pc:docMk/>
          <pc:sldMk cId="467511305" sldId="1458"/>
        </pc:sldMkLst>
        <pc:spChg chg="mod">
          <ac:chgData name="Rafael Alves Florindo" userId="S::rafael.florindo@docente.pr.senac.br::e6e7cf43-cd2d-447d-9d8d-7bd1dfdbfe03" providerId="AD" clId="Web-{569F71E0-1F2B-330E-65C4-D90D9D87B504}" dt="2024-07-31T19:16:05.561" v="719" actId="20577"/>
          <ac:spMkLst>
            <pc:docMk/>
            <pc:sldMk cId="467511305" sldId="1458"/>
            <ac:spMk id="3" creationId="{C585078A-3021-457E-8C8D-E2EF7442E7D8}"/>
          </ac:spMkLst>
        </pc:spChg>
        <pc:spChg chg="mod">
          <ac:chgData name="Rafael Alves Florindo" userId="S::rafael.florindo@docente.pr.senac.br::e6e7cf43-cd2d-447d-9d8d-7bd1dfdbfe03" providerId="AD" clId="Web-{569F71E0-1F2B-330E-65C4-D90D9D87B504}" dt="2024-07-31T19:15:53.546" v="713" actId="20577"/>
          <ac:spMkLst>
            <pc:docMk/>
            <pc:sldMk cId="467511305" sldId="1458"/>
            <ac:spMk id="4" creationId="{101F857A-64B7-45F7-B80A-A6B0349D18CE}"/>
          </ac:spMkLst>
        </pc:spChg>
      </pc:sldChg>
      <pc:sldChg chg="modSp add replId">
        <pc:chgData name="Rafael Alves Florindo" userId="S::rafael.florindo@docente.pr.senac.br::e6e7cf43-cd2d-447d-9d8d-7bd1dfdbfe03" providerId="AD" clId="Web-{569F71E0-1F2B-330E-65C4-D90D9D87B504}" dt="2024-07-31T19:15:02.216" v="688" actId="20577"/>
        <pc:sldMkLst>
          <pc:docMk/>
          <pc:sldMk cId="2892879802" sldId="1459"/>
        </pc:sldMkLst>
        <pc:spChg chg="mod">
          <ac:chgData name="Rafael Alves Florindo" userId="S::rafael.florindo@docente.pr.senac.br::e6e7cf43-cd2d-447d-9d8d-7bd1dfdbfe03" providerId="AD" clId="Web-{569F71E0-1F2B-330E-65C4-D90D9D87B504}" dt="2024-07-31T19:15:02.216" v="688" actId="20577"/>
          <ac:spMkLst>
            <pc:docMk/>
            <pc:sldMk cId="2892879802" sldId="1459"/>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5:19.826" v="700" actId="20577"/>
        <pc:sldMkLst>
          <pc:docMk/>
          <pc:sldMk cId="2712113171" sldId="1460"/>
        </pc:sldMkLst>
        <pc:spChg chg="mod">
          <ac:chgData name="Rafael Alves Florindo" userId="S::rafael.florindo@docente.pr.senac.br::e6e7cf43-cd2d-447d-9d8d-7bd1dfdbfe03" providerId="AD" clId="Web-{569F71E0-1F2B-330E-65C4-D90D9D87B504}" dt="2024-07-31T19:15:19.826" v="700" actId="20577"/>
          <ac:spMkLst>
            <pc:docMk/>
            <pc:sldMk cId="2712113171" sldId="1460"/>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5:27.435" v="705" actId="20577"/>
        <pc:sldMkLst>
          <pc:docMk/>
          <pc:sldMk cId="2973466382" sldId="1461"/>
        </pc:sldMkLst>
        <pc:spChg chg="mod">
          <ac:chgData name="Rafael Alves Florindo" userId="S::rafael.florindo@docente.pr.senac.br::e6e7cf43-cd2d-447d-9d8d-7bd1dfdbfe03" providerId="AD" clId="Web-{569F71E0-1F2B-330E-65C4-D90D9D87B504}" dt="2024-07-31T19:15:27.435" v="705" actId="20577"/>
          <ac:spMkLst>
            <pc:docMk/>
            <pc:sldMk cId="2973466382" sldId="1461"/>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5:46.202" v="710" actId="20577"/>
        <pc:sldMkLst>
          <pc:docMk/>
          <pc:sldMk cId="2384545012" sldId="1462"/>
        </pc:sldMkLst>
        <pc:spChg chg="mod">
          <ac:chgData name="Rafael Alves Florindo" userId="S::rafael.florindo@docente.pr.senac.br::e6e7cf43-cd2d-447d-9d8d-7bd1dfdbfe03" providerId="AD" clId="Web-{569F71E0-1F2B-330E-65C4-D90D9D87B504}" dt="2024-07-31T19:15:46.202" v="710" actId="20577"/>
          <ac:spMkLst>
            <pc:docMk/>
            <pc:sldMk cId="2384545012" sldId="1462"/>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6:48.372" v="738"/>
        <pc:sldMkLst>
          <pc:docMk/>
          <pc:sldMk cId="2846429725" sldId="1463"/>
        </pc:sldMkLst>
        <pc:spChg chg="mod">
          <ac:chgData name="Rafael Alves Florindo" userId="S::rafael.florindo@docente.pr.senac.br::e6e7cf43-cd2d-447d-9d8d-7bd1dfdbfe03" providerId="AD" clId="Web-{569F71E0-1F2B-330E-65C4-D90D9D87B504}" dt="2024-07-31T19:16:48.372" v="738"/>
          <ac:spMkLst>
            <pc:docMk/>
            <pc:sldMk cId="2846429725" sldId="1463"/>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7:21.717" v="752" actId="20577"/>
        <pc:sldMkLst>
          <pc:docMk/>
          <pc:sldMk cId="2829978042" sldId="1464"/>
        </pc:sldMkLst>
        <pc:spChg chg="mod">
          <ac:chgData name="Rafael Alves Florindo" userId="S::rafael.florindo@docente.pr.senac.br::e6e7cf43-cd2d-447d-9d8d-7bd1dfdbfe03" providerId="AD" clId="Web-{569F71E0-1F2B-330E-65C4-D90D9D87B504}" dt="2024-07-31T19:17:21.717" v="752" actId="20577"/>
          <ac:spMkLst>
            <pc:docMk/>
            <pc:sldMk cId="2829978042" sldId="1464"/>
            <ac:spMk id="3" creationId="{C585078A-3021-457E-8C8D-E2EF7442E7D8}"/>
          </ac:spMkLst>
        </pc:spChg>
      </pc:sldChg>
      <pc:sldChg chg="modSp add replId">
        <pc:chgData name="Rafael Alves Florindo" userId="S::rafael.florindo@docente.pr.senac.br::e6e7cf43-cd2d-447d-9d8d-7bd1dfdbfe03" providerId="AD" clId="Web-{569F71E0-1F2B-330E-65C4-D90D9D87B504}" dt="2024-07-31T19:18:05.015" v="761" actId="20577"/>
        <pc:sldMkLst>
          <pc:docMk/>
          <pc:sldMk cId="1111511708" sldId="1465"/>
        </pc:sldMkLst>
        <pc:spChg chg="mod">
          <ac:chgData name="Rafael Alves Florindo" userId="S::rafael.florindo@docente.pr.senac.br::e6e7cf43-cd2d-447d-9d8d-7bd1dfdbfe03" providerId="AD" clId="Web-{569F71E0-1F2B-330E-65C4-D90D9D87B504}" dt="2024-07-31T19:17:57.499" v="755" actId="20577"/>
          <ac:spMkLst>
            <pc:docMk/>
            <pc:sldMk cId="1111511708" sldId="1465"/>
            <ac:spMk id="3" creationId="{C585078A-3021-457E-8C8D-E2EF7442E7D8}"/>
          </ac:spMkLst>
        </pc:spChg>
        <pc:spChg chg="mod">
          <ac:chgData name="Rafael Alves Florindo" userId="S::rafael.florindo@docente.pr.senac.br::e6e7cf43-cd2d-447d-9d8d-7bd1dfdbfe03" providerId="AD" clId="Web-{569F71E0-1F2B-330E-65C4-D90D9D87B504}" dt="2024-07-31T19:18:05.015" v="761" actId="20577"/>
          <ac:spMkLst>
            <pc:docMk/>
            <pc:sldMk cId="1111511708" sldId="1465"/>
            <ac:spMk id="4" creationId="{101F857A-64B7-45F7-B80A-A6B0349D18CE}"/>
          </ac:spMkLst>
        </pc:spChg>
      </pc:sldChg>
    </pc:docChg>
  </pc:docChgLst>
  <pc:docChgLst>
    <pc:chgData name="Rafael Alves Florindo" userId="S::rafael.florindo@docente.pr.senac.br::e6e7cf43-cd2d-447d-9d8d-7bd1dfdbfe03" providerId="AD" clId="Web-{A6B699E9-81BD-FFA0-95A7-9B9AC4FB1FC8}"/>
    <pc:docChg chg="addSld delSld modSld">
      <pc:chgData name="Rafael Alves Florindo" userId="S::rafael.florindo@docente.pr.senac.br::e6e7cf43-cd2d-447d-9d8d-7bd1dfdbfe03" providerId="AD" clId="Web-{A6B699E9-81BD-FFA0-95A7-9B9AC4FB1FC8}" dt="2024-07-31T16:25:56.873" v="176" actId="20577"/>
      <pc:docMkLst>
        <pc:docMk/>
      </pc:docMkLst>
      <pc:sldChg chg="modSp">
        <pc:chgData name="Rafael Alves Florindo" userId="S::rafael.florindo@docente.pr.senac.br::e6e7cf43-cd2d-447d-9d8d-7bd1dfdbfe03" providerId="AD" clId="Web-{A6B699E9-81BD-FFA0-95A7-9B9AC4FB1FC8}" dt="2024-07-31T16:11:28.325" v="1" actId="20577"/>
        <pc:sldMkLst>
          <pc:docMk/>
          <pc:sldMk cId="3823248640" sldId="1171"/>
        </pc:sldMkLst>
        <pc:spChg chg="mod">
          <ac:chgData name="Rafael Alves Florindo" userId="S::rafael.florindo@docente.pr.senac.br::e6e7cf43-cd2d-447d-9d8d-7bd1dfdbfe03" providerId="AD" clId="Web-{A6B699E9-81BD-FFA0-95A7-9B9AC4FB1FC8}" dt="2024-07-31T16:11:28.325" v="1" actId="20577"/>
          <ac:spMkLst>
            <pc:docMk/>
            <pc:sldMk cId="3823248640" sldId="1171"/>
            <ac:spMk id="3" creationId="{2CC14013-0034-A848-124D-853BD446001D}"/>
          </ac:spMkLst>
        </pc:spChg>
      </pc:sldChg>
      <pc:sldChg chg="del">
        <pc:chgData name="Rafael Alves Florindo" userId="S::rafael.florindo@docente.pr.senac.br::e6e7cf43-cd2d-447d-9d8d-7bd1dfdbfe03" providerId="AD" clId="Web-{A6B699E9-81BD-FFA0-95A7-9B9AC4FB1FC8}" dt="2024-07-31T16:12:46.875" v="36"/>
        <pc:sldMkLst>
          <pc:docMk/>
          <pc:sldMk cId="2244255521" sldId="1397"/>
        </pc:sldMkLst>
      </pc:sldChg>
      <pc:sldChg chg="modSp">
        <pc:chgData name="Rafael Alves Florindo" userId="S::rafael.florindo@docente.pr.senac.br::e6e7cf43-cd2d-447d-9d8d-7bd1dfdbfe03" providerId="AD" clId="Web-{A6B699E9-81BD-FFA0-95A7-9B9AC4FB1FC8}" dt="2024-07-31T16:14:29.379" v="76" actId="20577"/>
        <pc:sldMkLst>
          <pc:docMk/>
          <pc:sldMk cId="3072299959" sldId="1398"/>
        </pc:sldMkLst>
        <pc:spChg chg="mod">
          <ac:chgData name="Rafael Alves Florindo" userId="S::rafael.florindo@docente.pr.senac.br::e6e7cf43-cd2d-447d-9d8d-7bd1dfdbfe03" providerId="AD" clId="Web-{A6B699E9-81BD-FFA0-95A7-9B9AC4FB1FC8}" dt="2024-07-31T16:14:29.379" v="76" actId="20577"/>
          <ac:spMkLst>
            <pc:docMk/>
            <pc:sldMk cId="3072299959" sldId="1398"/>
            <ac:spMk id="3" creationId="{C585078A-3021-457E-8C8D-E2EF7442E7D8}"/>
          </ac:spMkLst>
        </pc:spChg>
      </pc:sldChg>
      <pc:sldChg chg="del">
        <pc:chgData name="Rafael Alves Florindo" userId="S::rafael.florindo@docente.pr.senac.br::e6e7cf43-cd2d-447d-9d8d-7bd1dfdbfe03" providerId="AD" clId="Web-{A6B699E9-81BD-FFA0-95A7-9B9AC4FB1FC8}" dt="2024-07-31T16:11:52.951" v="2"/>
        <pc:sldMkLst>
          <pc:docMk/>
          <pc:sldMk cId="3372532944" sldId="1399"/>
        </pc:sldMkLst>
      </pc:sldChg>
      <pc:sldChg chg="del">
        <pc:chgData name="Rafael Alves Florindo" userId="S::rafael.florindo@docente.pr.senac.br::e6e7cf43-cd2d-447d-9d8d-7bd1dfdbfe03" providerId="AD" clId="Web-{A6B699E9-81BD-FFA0-95A7-9B9AC4FB1FC8}" dt="2024-07-31T16:12:39.453" v="33"/>
        <pc:sldMkLst>
          <pc:docMk/>
          <pc:sldMk cId="3100327425" sldId="1400"/>
        </pc:sldMkLst>
      </pc:sldChg>
      <pc:sldChg chg="del">
        <pc:chgData name="Rafael Alves Florindo" userId="S::rafael.florindo@docente.pr.senac.br::e6e7cf43-cd2d-447d-9d8d-7bd1dfdbfe03" providerId="AD" clId="Web-{A6B699E9-81BD-FFA0-95A7-9B9AC4FB1FC8}" dt="2024-07-31T16:12:41.406" v="34"/>
        <pc:sldMkLst>
          <pc:docMk/>
          <pc:sldMk cId="1761727618" sldId="1401"/>
        </pc:sldMkLst>
      </pc:sldChg>
      <pc:sldChg chg="del">
        <pc:chgData name="Rafael Alves Florindo" userId="S::rafael.florindo@docente.pr.senac.br::e6e7cf43-cd2d-447d-9d8d-7bd1dfdbfe03" providerId="AD" clId="Web-{A6B699E9-81BD-FFA0-95A7-9B9AC4FB1FC8}" dt="2024-07-31T16:12:43.109" v="35"/>
        <pc:sldMkLst>
          <pc:docMk/>
          <pc:sldMk cId="3890346551" sldId="1402"/>
        </pc:sldMkLst>
      </pc:sldChg>
      <pc:sldChg chg="addSp delSp modSp">
        <pc:chgData name="Rafael Alves Florindo" userId="S::rafael.florindo@docente.pr.senac.br::e6e7cf43-cd2d-447d-9d8d-7bd1dfdbfe03" providerId="AD" clId="Web-{A6B699E9-81BD-FFA0-95A7-9B9AC4FB1FC8}" dt="2024-07-31T16:14:56.614" v="84" actId="20577"/>
        <pc:sldMkLst>
          <pc:docMk/>
          <pc:sldMk cId="4007211933" sldId="1403"/>
        </pc:sldMkLst>
        <pc:spChg chg="mod ord">
          <ac:chgData name="Rafael Alves Florindo" userId="S::rafael.florindo@docente.pr.senac.br::e6e7cf43-cd2d-447d-9d8d-7bd1dfdbfe03" providerId="AD" clId="Web-{A6B699E9-81BD-FFA0-95A7-9B9AC4FB1FC8}" dt="2024-07-31T16:14:56.614" v="84" actId="20577"/>
          <ac:spMkLst>
            <pc:docMk/>
            <pc:sldMk cId="4007211933" sldId="1403"/>
            <ac:spMk id="4" creationId="{101F857A-64B7-45F7-B80A-A6B0349D18CE}"/>
          </ac:spMkLst>
        </pc:spChg>
        <pc:spChg chg="del">
          <ac:chgData name="Rafael Alves Florindo" userId="S::rafael.florindo@docente.pr.senac.br::e6e7cf43-cd2d-447d-9d8d-7bd1dfdbfe03" providerId="AD" clId="Web-{A6B699E9-81BD-FFA0-95A7-9B9AC4FB1FC8}" dt="2024-07-31T16:14:13.956" v="72"/>
          <ac:spMkLst>
            <pc:docMk/>
            <pc:sldMk cId="4007211933" sldId="1403"/>
            <ac:spMk id="10" creationId="{71B2258F-86CA-4D4D-8270-BC05FCDEBFB3}"/>
          </ac:spMkLst>
        </pc:spChg>
        <pc:spChg chg="add">
          <ac:chgData name="Rafael Alves Florindo" userId="S::rafael.florindo@docente.pr.senac.br::e6e7cf43-cd2d-447d-9d8d-7bd1dfdbfe03" providerId="AD" clId="Web-{A6B699E9-81BD-FFA0-95A7-9B9AC4FB1FC8}" dt="2024-07-31T16:14:13.956" v="72"/>
          <ac:spMkLst>
            <pc:docMk/>
            <pc:sldMk cId="4007211933" sldId="1403"/>
            <ac:spMk id="15" creationId="{71B2258F-86CA-4D4D-8270-BC05FCDEBFB3}"/>
          </ac:spMkLst>
        </pc:spChg>
        <pc:picChg chg="add mod">
          <ac:chgData name="Rafael Alves Florindo" userId="S::rafael.florindo@docente.pr.senac.br::e6e7cf43-cd2d-447d-9d8d-7bd1dfdbfe03" providerId="AD" clId="Web-{A6B699E9-81BD-FFA0-95A7-9B9AC4FB1FC8}" dt="2024-07-31T16:14:13.956" v="72"/>
          <ac:picMkLst>
            <pc:docMk/>
            <pc:sldMk cId="4007211933" sldId="1403"/>
            <ac:picMk id="2" creationId="{D5890353-967B-07A0-0FBF-4C7B8135E83C}"/>
          </ac:picMkLst>
        </pc:picChg>
        <pc:picChg chg="del">
          <ac:chgData name="Rafael Alves Florindo" userId="S::rafael.florindo@docente.pr.senac.br::e6e7cf43-cd2d-447d-9d8d-7bd1dfdbfe03" providerId="AD" clId="Web-{A6B699E9-81BD-FFA0-95A7-9B9AC4FB1FC8}" dt="2024-07-31T16:14:08.019" v="70"/>
          <ac:picMkLst>
            <pc:docMk/>
            <pc:sldMk cId="4007211933" sldId="1403"/>
            <ac:picMk id="6" creationId="{CCE78A43-3DB4-50CF-51CF-4530B2A15935}"/>
          </ac:picMkLst>
        </pc:picChg>
      </pc:sldChg>
      <pc:sldChg chg="del">
        <pc:chgData name="Rafael Alves Florindo" userId="S::rafael.florindo@docente.pr.senac.br::e6e7cf43-cd2d-447d-9d8d-7bd1dfdbfe03" providerId="AD" clId="Web-{A6B699E9-81BD-FFA0-95A7-9B9AC4FB1FC8}" dt="2024-07-31T16:12:51.500" v="38"/>
        <pc:sldMkLst>
          <pc:docMk/>
          <pc:sldMk cId="2652565968" sldId="1404"/>
        </pc:sldMkLst>
      </pc:sldChg>
      <pc:sldChg chg="delSp modSp">
        <pc:chgData name="Rafael Alves Florindo" userId="S::rafael.florindo@docente.pr.senac.br::e6e7cf43-cd2d-447d-9d8d-7bd1dfdbfe03" providerId="AD" clId="Web-{A6B699E9-81BD-FFA0-95A7-9B9AC4FB1FC8}" dt="2024-07-31T16:17:35.448" v="108" actId="20577"/>
        <pc:sldMkLst>
          <pc:docMk/>
          <pc:sldMk cId="2023236484" sldId="1405"/>
        </pc:sldMkLst>
        <pc:spChg chg="mod">
          <ac:chgData name="Rafael Alves Florindo" userId="S::rafael.florindo@docente.pr.senac.br::e6e7cf43-cd2d-447d-9d8d-7bd1dfdbfe03" providerId="AD" clId="Web-{A6B699E9-81BD-FFA0-95A7-9B9AC4FB1FC8}" dt="2024-07-31T16:17:23.276" v="101" actId="20577"/>
          <ac:spMkLst>
            <pc:docMk/>
            <pc:sldMk cId="2023236484" sldId="1405"/>
            <ac:spMk id="3" creationId="{C585078A-3021-457E-8C8D-E2EF7442E7D8}"/>
          </ac:spMkLst>
        </pc:spChg>
        <pc:spChg chg="mod">
          <ac:chgData name="Rafael Alves Florindo" userId="S::rafael.florindo@docente.pr.senac.br::e6e7cf43-cd2d-447d-9d8d-7bd1dfdbfe03" providerId="AD" clId="Web-{A6B699E9-81BD-FFA0-95A7-9B9AC4FB1FC8}" dt="2024-07-31T16:17:35.448" v="108" actId="20577"/>
          <ac:spMkLst>
            <pc:docMk/>
            <pc:sldMk cId="2023236484" sldId="1405"/>
            <ac:spMk id="4" creationId="{101F857A-64B7-45F7-B80A-A6B0349D18CE}"/>
          </ac:spMkLst>
        </pc:spChg>
        <pc:grpChg chg="del">
          <ac:chgData name="Rafael Alves Florindo" userId="S::rafael.florindo@docente.pr.senac.br::e6e7cf43-cd2d-447d-9d8d-7bd1dfdbfe03" providerId="AD" clId="Web-{A6B699E9-81BD-FFA0-95A7-9B9AC4FB1FC8}" dt="2024-07-31T16:16:28.602" v="85"/>
          <ac:grpSpMkLst>
            <pc:docMk/>
            <pc:sldMk cId="2023236484" sldId="1405"/>
            <ac:grpSpMk id="6" creationId="{BE585F95-2EDB-B433-BDCA-1C7400859E58}"/>
          </ac:grpSpMkLst>
        </pc:grpChg>
      </pc:sldChg>
      <pc:sldChg chg="del">
        <pc:chgData name="Rafael Alves Florindo" userId="S::rafael.florindo@docente.pr.senac.br::e6e7cf43-cd2d-447d-9d8d-7bd1dfdbfe03" providerId="AD" clId="Web-{A6B699E9-81BD-FFA0-95A7-9B9AC4FB1FC8}" dt="2024-07-31T16:12:56.594" v="41"/>
        <pc:sldMkLst>
          <pc:docMk/>
          <pc:sldMk cId="1306399806" sldId="1406"/>
        </pc:sldMkLst>
      </pc:sldChg>
      <pc:sldChg chg="del">
        <pc:chgData name="Rafael Alves Florindo" userId="S::rafael.florindo@docente.pr.senac.br::e6e7cf43-cd2d-447d-9d8d-7bd1dfdbfe03" providerId="AD" clId="Web-{A6B699E9-81BD-FFA0-95A7-9B9AC4FB1FC8}" dt="2024-07-31T16:12:57.532" v="42"/>
        <pc:sldMkLst>
          <pc:docMk/>
          <pc:sldMk cId="1457737077" sldId="1407"/>
        </pc:sldMkLst>
      </pc:sldChg>
      <pc:sldChg chg="del">
        <pc:chgData name="Rafael Alves Florindo" userId="S::rafael.florindo@docente.pr.senac.br::e6e7cf43-cd2d-447d-9d8d-7bd1dfdbfe03" providerId="AD" clId="Web-{A6B699E9-81BD-FFA0-95A7-9B9AC4FB1FC8}" dt="2024-07-31T16:12:58.969" v="43"/>
        <pc:sldMkLst>
          <pc:docMk/>
          <pc:sldMk cId="2356962551" sldId="1408"/>
        </pc:sldMkLst>
      </pc:sldChg>
      <pc:sldChg chg="del">
        <pc:chgData name="Rafael Alves Florindo" userId="S::rafael.florindo@docente.pr.senac.br::e6e7cf43-cd2d-447d-9d8d-7bd1dfdbfe03" providerId="AD" clId="Web-{A6B699E9-81BD-FFA0-95A7-9B9AC4FB1FC8}" dt="2024-07-31T16:12:59.922" v="44"/>
        <pc:sldMkLst>
          <pc:docMk/>
          <pc:sldMk cId="3320423084" sldId="1409"/>
        </pc:sldMkLst>
      </pc:sldChg>
      <pc:sldChg chg="del">
        <pc:chgData name="Rafael Alves Florindo" userId="S::rafael.florindo@docente.pr.senac.br::e6e7cf43-cd2d-447d-9d8d-7bd1dfdbfe03" providerId="AD" clId="Web-{A6B699E9-81BD-FFA0-95A7-9B9AC4FB1FC8}" dt="2024-07-31T16:13:04.048" v="49"/>
        <pc:sldMkLst>
          <pc:docMk/>
          <pc:sldMk cId="172376846" sldId="1410"/>
        </pc:sldMkLst>
      </pc:sldChg>
      <pc:sldChg chg="del">
        <pc:chgData name="Rafael Alves Florindo" userId="S::rafael.florindo@docente.pr.senac.br::e6e7cf43-cd2d-447d-9d8d-7bd1dfdbfe03" providerId="AD" clId="Web-{A6B699E9-81BD-FFA0-95A7-9B9AC4FB1FC8}" dt="2024-07-31T16:13:04.954" v="50"/>
        <pc:sldMkLst>
          <pc:docMk/>
          <pc:sldMk cId="3700860119" sldId="1411"/>
        </pc:sldMkLst>
      </pc:sldChg>
      <pc:sldChg chg="del">
        <pc:chgData name="Rafael Alves Florindo" userId="S::rafael.florindo@docente.pr.senac.br::e6e7cf43-cd2d-447d-9d8d-7bd1dfdbfe03" providerId="AD" clId="Web-{A6B699E9-81BD-FFA0-95A7-9B9AC4FB1FC8}" dt="2024-07-31T16:13:07.126" v="52"/>
        <pc:sldMkLst>
          <pc:docMk/>
          <pc:sldMk cId="2712529357" sldId="1412"/>
        </pc:sldMkLst>
      </pc:sldChg>
      <pc:sldChg chg="del">
        <pc:chgData name="Rafael Alves Florindo" userId="S::rafael.florindo@docente.pr.senac.br::e6e7cf43-cd2d-447d-9d8d-7bd1dfdbfe03" providerId="AD" clId="Web-{A6B699E9-81BD-FFA0-95A7-9B9AC4FB1FC8}" dt="2024-07-31T16:13:08.032" v="53"/>
        <pc:sldMkLst>
          <pc:docMk/>
          <pc:sldMk cId="653619969" sldId="1413"/>
        </pc:sldMkLst>
      </pc:sldChg>
      <pc:sldChg chg="del">
        <pc:chgData name="Rafael Alves Florindo" userId="S::rafael.florindo@docente.pr.senac.br::e6e7cf43-cd2d-447d-9d8d-7bd1dfdbfe03" providerId="AD" clId="Web-{A6B699E9-81BD-FFA0-95A7-9B9AC4FB1FC8}" dt="2024-07-31T16:13:09.485" v="54"/>
        <pc:sldMkLst>
          <pc:docMk/>
          <pc:sldMk cId="4243602016" sldId="1414"/>
        </pc:sldMkLst>
      </pc:sldChg>
      <pc:sldChg chg="del">
        <pc:chgData name="Rafael Alves Florindo" userId="S::rafael.florindo@docente.pr.senac.br::e6e7cf43-cd2d-447d-9d8d-7bd1dfdbfe03" providerId="AD" clId="Web-{A6B699E9-81BD-FFA0-95A7-9B9AC4FB1FC8}" dt="2024-07-31T16:13:10.470" v="55"/>
        <pc:sldMkLst>
          <pc:docMk/>
          <pc:sldMk cId="2247754130" sldId="1415"/>
        </pc:sldMkLst>
      </pc:sldChg>
      <pc:sldChg chg="del">
        <pc:chgData name="Rafael Alves Florindo" userId="S::rafael.florindo@docente.pr.senac.br::e6e7cf43-cd2d-447d-9d8d-7bd1dfdbfe03" providerId="AD" clId="Web-{A6B699E9-81BD-FFA0-95A7-9B9AC4FB1FC8}" dt="2024-07-31T16:13:11.595" v="56"/>
        <pc:sldMkLst>
          <pc:docMk/>
          <pc:sldMk cId="3086186525" sldId="1416"/>
        </pc:sldMkLst>
      </pc:sldChg>
      <pc:sldChg chg="del">
        <pc:chgData name="Rafael Alves Florindo" userId="S::rafael.florindo@docente.pr.senac.br::e6e7cf43-cd2d-447d-9d8d-7bd1dfdbfe03" providerId="AD" clId="Web-{A6B699E9-81BD-FFA0-95A7-9B9AC4FB1FC8}" dt="2024-07-31T16:13:12.439" v="57"/>
        <pc:sldMkLst>
          <pc:docMk/>
          <pc:sldMk cId="1102967919" sldId="1417"/>
        </pc:sldMkLst>
      </pc:sldChg>
      <pc:sldChg chg="del">
        <pc:chgData name="Rafael Alves Florindo" userId="S::rafael.florindo@docente.pr.senac.br::e6e7cf43-cd2d-447d-9d8d-7bd1dfdbfe03" providerId="AD" clId="Web-{A6B699E9-81BD-FFA0-95A7-9B9AC4FB1FC8}" dt="2024-07-31T16:13:12.907" v="58"/>
        <pc:sldMkLst>
          <pc:docMk/>
          <pc:sldMk cId="3637512370" sldId="1418"/>
        </pc:sldMkLst>
      </pc:sldChg>
      <pc:sldChg chg="del">
        <pc:chgData name="Rafael Alves Florindo" userId="S::rafael.florindo@docente.pr.senac.br::e6e7cf43-cd2d-447d-9d8d-7bd1dfdbfe03" providerId="AD" clId="Web-{A6B699E9-81BD-FFA0-95A7-9B9AC4FB1FC8}" dt="2024-07-31T16:13:13.798" v="59"/>
        <pc:sldMkLst>
          <pc:docMk/>
          <pc:sldMk cId="3369676072" sldId="1419"/>
        </pc:sldMkLst>
      </pc:sldChg>
      <pc:sldChg chg="del">
        <pc:chgData name="Rafael Alves Florindo" userId="S::rafael.florindo@docente.pr.senac.br::e6e7cf43-cd2d-447d-9d8d-7bd1dfdbfe03" providerId="AD" clId="Web-{A6B699E9-81BD-FFA0-95A7-9B9AC4FB1FC8}" dt="2024-07-31T16:13:14.657" v="60"/>
        <pc:sldMkLst>
          <pc:docMk/>
          <pc:sldMk cId="3724461596" sldId="1420"/>
        </pc:sldMkLst>
      </pc:sldChg>
      <pc:sldChg chg="del">
        <pc:chgData name="Rafael Alves Florindo" userId="S::rafael.florindo@docente.pr.senac.br::e6e7cf43-cd2d-447d-9d8d-7bd1dfdbfe03" providerId="AD" clId="Web-{A6B699E9-81BD-FFA0-95A7-9B9AC4FB1FC8}" dt="2024-07-31T16:13:15.782" v="61"/>
        <pc:sldMkLst>
          <pc:docMk/>
          <pc:sldMk cId="468236282" sldId="1421"/>
        </pc:sldMkLst>
      </pc:sldChg>
      <pc:sldChg chg="del">
        <pc:chgData name="Rafael Alves Florindo" userId="S::rafael.florindo@docente.pr.senac.br::e6e7cf43-cd2d-447d-9d8d-7bd1dfdbfe03" providerId="AD" clId="Web-{A6B699E9-81BD-FFA0-95A7-9B9AC4FB1FC8}" dt="2024-07-31T16:13:16.454" v="62"/>
        <pc:sldMkLst>
          <pc:docMk/>
          <pc:sldMk cId="1185400240" sldId="1422"/>
        </pc:sldMkLst>
      </pc:sldChg>
      <pc:sldChg chg="del">
        <pc:chgData name="Rafael Alves Florindo" userId="S::rafael.florindo@docente.pr.senac.br::e6e7cf43-cd2d-447d-9d8d-7bd1dfdbfe03" providerId="AD" clId="Web-{A6B699E9-81BD-FFA0-95A7-9B9AC4FB1FC8}" dt="2024-07-31T16:13:17.017" v="63"/>
        <pc:sldMkLst>
          <pc:docMk/>
          <pc:sldMk cId="1174555104" sldId="1423"/>
        </pc:sldMkLst>
      </pc:sldChg>
      <pc:sldChg chg="del">
        <pc:chgData name="Rafael Alves Florindo" userId="S::rafael.florindo@docente.pr.senac.br::e6e7cf43-cd2d-447d-9d8d-7bd1dfdbfe03" providerId="AD" clId="Web-{A6B699E9-81BD-FFA0-95A7-9B9AC4FB1FC8}" dt="2024-07-31T16:13:17.579" v="64"/>
        <pc:sldMkLst>
          <pc:docMk/>
          <pc:sldMk cId="571554395" sldId="1424"/>
        </pc:sldMkLst>
      </pc:sldChg>
      <pc:sldChg chg="del">
        <pc:chgData name="Rafael Alves Florindo" userId="S::rafael.florindo@docente.pr.senac.br::e6e7cf43-cd2d-447d-9d8d-7bd1dfdbfe03" providerId="AD" clId="Web-{A6B699E9-81BD-FFA0-95A7-9B9AC4FB1FC8}" dt="2024-07-31T16:13:18.142" v="65"/>
        <pc:sldMkLst>
          <pc:docMk/>
          <pc:sldMk cId="1712166469" sldId="1425"/>
        </pc:sldMkLst>
      </pc:sldChg>
      <pc:sldChg chg="del">
        <pc:chgData name="Rafael Alves Florindo" userId="S::rafael.florindo@docente.pr.senac.br::e6e7cf43-cd2d-447d-9d8d-7bd1dfdbfe03" providerId="AD" clId="Web-{A6B699E9-81BD-FFA0-95A7-9B9AC4FB1FC8}" dt="2024-07-31T16:13:19.829" v="66"/>
        <pc:sldMkLst>
          <pc:docMk/>
          <pc:sldMk cId="64726898" sldId="1426"/>
        </pc:sldMkLst>
      </pc:sldChg>
      <pc:sldChg chg="del">
        <pc:chgData name="Rafael Alves Florindo" userId="S::rafael.florindo@docente.pr.senac.br::e6e7cf43-cd2d-447d-9d8d-7bd1dfdbfe03" providerId="AD" clId="Web-{A6B699E9-81BD-FFA0-95A7-9B9AC4FB1FC8}" dt="2024-07-31T16:13:20.564" v="67"/>
        <pc:sldMkLst>
          <pc:docMk/>
          <pc:sldMk cId="492562275" sldId="1427"/>
        </pc:sldMkLst>
      </pc:sldChg>
      <pc:sldChg chg="del">
        <pc:chgData name="Rafael Alves Florindo" userId="S::rafael.florindo@docente.pr.senac.br::e6e7cf43-cd2d-447d-9d8d-7bd1dfdbfe03" providerId="AD" clId="Web-{A6B699E9-81BD-FFA0-95A7-9B9AC4FB1FC8}" dt="2024-07-31T16:13:21.423" v="68"/>
        <pc:sldMkLst>
          <pc:docMk/>
          <pc:sldMk cId="3249212990" sldId="1428"/>
        </pc:sldMkLst>
      </pc:sldChg>
      <pc:sldChg chg="del">
        <pc:chgData name="Rafael Alves Florindo" userId="S::rafael.florindo@docente.pr.senac.br::e6e7cf43-cd2d-447d-9d8d-7bd1dfdbfe03" providerId="AD" clId="Web-{A6B699E9-81BD-FFA0-95A7-9B9AC4FB1FC8}" dt="2024-07-31T16:13:22.220" v="69"/>
        <pc:sldMkLst>
          <pc:docMk/>
          <pc:sldMk cId="1512063770" sldId="1429"/>
        </pc:sldMkLst>
      </pc:sldChg>
      <pc:sldChg chg="addSp delSp modSp mod setBg">
        <pc:chgData name="Rafael Alves Florindo" userId="S::rafael.florindo@docente.pr.senac.br::e6e7cf43-cd2d-447d-9d8d-7bd1dfdbfe03" providerId="AD" clId="Web-{A6B699E9-81BD-FFA0-95A7-9B9AC4FB1FC8}" dt="2024-07-31T16:22:58.444" v="137"/>
        <pc:sldMkLst>
          <pc:docMk/>
          <pc:sldMk cId="1326537889" sldId="1430"/>
        </pc:sldMkLst>
        <pc:spChg chg="add del mod">
          <ac:chgData name="Rafael Alves Florindo" userId="S::rafael.florindo@docente.pr.senac.br::e6e7cf43-cd2d-447d-9d8d-7bd1dfdbfe03" providerId="AD" clId="Web-{A6B699E9-81BD-FFA0-95A7-9B9AC4FB1FC8}" dt="2024-07-31T16:19:57.094" v="126"/>
          <ac:spMkLst>
            <pc:docMk/>
            <pc:sldMk cId="1326537889" sldId="1430"/>
            <ac:spMk id="2" creationId="{681F6E0E-5844-32C3-98FE-FCBB0284612C}"/>
          </ac:spMkLst>
        </pc:spChg>
        <pc:spChg chg="mod ord">
          <ac:chgData name="Rafael Alves Florindo" userId="S::rafael.florindo@docente.pr.senac.br::e6e7cf43-cd2d-447d-9d8d-7bd1dfdbfe03" providerId="AD" clId="Web-{A6B699E9-81BD-FFA0-95A7-9B9AC4FB1FC8}" dt="2024-07-31T16:22:58.444" v="137"/>
          <ac:spMkLst>
            <pc:docMk/>
            <pc:sldMk cId="1326537889" sldId="1430"/>
            <ac:spMk id="3" creationId="{C585078A-3021-457E-8C8D-E2EF7442E7D8}"/>
          </ac:spMkLst>
        </pc:spChg>
        <pc:spChg chg="mod">
          <ac:chgData name="Rafael Alves Florindo" userId="S::rafael.florindo@docente.pr.senac.br::e6e7cf43-cd2d-447d-9d8d-7bd1dfdbfe03" providerId="AD" clId="Web-{A6B699E9-81BD-FFA0-95A7-9B9AC4FB1FC8}" dt="2024-07-31T16:22:27.193" v="128"/>
          <ac:spMkLst>
            <pc:docMk/>
            <pc:sldMk cId="1326537889" sldId="1430"/>
            <ac:spMk id="4" creationId="{101F857A-64B7-45F7-B80A-A6B0349D18CE}"/>
          </ac:spMkLst>
        </pc:spChg>
        <pc:spChg chg="add">
          <ac:chgData name="Rafael Alves Florindo" userId="S::rafael.florindo@docente.pr.senac.br::e6e7cf43-cd2d-447d-9d8d-7bd1dfdbfe03" providerId="AD" clId="Web-{A6B699E9-81BD-FFA0-95A7-9B9AC4FB1FC8}" dt="2024-07-31T16:22:27.193" v="128"/>
          <ac:spMkLst>
            <pc:docMk/>
            <pc:sldMk cId="1326537889" sldId="1430"/>
            <ac:spMk id="10" creationId="{45D37F4E-DDB4-456B-97E0-9937730A039F}"/>
          </ac:spMkLst>
        </pc:spChg>
        <pc:spChg chg="add">
          <ac:chgData name="Rafael Alves Florindo" userId="S::rafael.florindo@docente.pr.senac.br::e6e7cf43-cd2d-447d-9d8d-7bd1dfdbfe03" providerId="AD" clId="Web-{A6B699E9-81BD-FFA0-95A7-9B9AC4FB1FC8}" dt="2024-07-31T16:22:27.193" v="128"/>
          <ac:spMkLst>
            <pc:docMk/>
            <pc:sldMk cId="1326537889" sldId="1430"/>
            <ac:spMk id="12" creationId="{B2DD41CD-8F47-4F56-AD12-4E2FF7696987}"/>
          </ac:spMkLst>
        </pc:spChg>
        <pc:picChg chg="add mod">
          <ac:chgData name="Rafael Alves Florindo" userId="S::rafael.florindo@docente.pr.senac.br::e6e7cf43-cd2d-447d-9d8d-7bd1dfdbfe03" providerId="AD" clId="Web-{A6B699E9-81BD-FFA0-95A7-9B9AC4FB1FC8}" dt="2024-07-31T16:22:27.193" v="128"/>
          <ac:picMkLst>
            <pc:docMk/>
            <pc:sldMk cId="1326537889" sldId="1430"/>
            <ac:picMk id="5" creationId="{7B303209-9248-14FD-BBDA-5C528474A02C}"/>
          </ac:picMkLst>
        </pc:picChg>
      </pc:sldChg>
      <pc:sldChg chg="del">
        <pc:chgData name="Rafael Alves Florindo" userId="S::rafael.florindo@docente.pr.senac.br::e6e7cf43-cd2d-447d-9d8d-7bd1dfdbfe03" providerId="AD" clId="Web-{A6B699E9-81BD-FFA0-95A7-9B9AC4FB1FC8}" dt="2024-07-31T16:12:49.594" v="37"/>
        <pc:sldMkLst>
          <pc:docMk/>
          <pc:sldMk cId="3021497414" sldId="1432"/>
        </pc:sldMkLst>
      </pc:sldChg>
      <pc:sldChg chg="addSp delSp modSp add mod replId setBg">
        <pc:chgData name="Rafael Alves Florindo" userId="S::rafael.florindo@docente.pr.senac.br::e6e7cf43-cd2d-447d-9d8d-7bd1dfdbfe03" providerId="AD" clId="Web-{A6B699E9-81BD-FFA0-95A7-9B9AC4FB1FC8}" dt="2024-07-31T16:25:47.310" v="171" actId="20577"/>
        <pc:sldMkLst>
          <pc:docMk/>
          <pc:sldMk cId="3393694519" sldId="1432"/>
        </pc:sldMkLst>
        <pc:spChg chg="add del mod">
          <ac:chgData name="Rafael Alves Florindo" userId="S::rafael.florindo@docente.pr.senac.br::e6e7cf43-cd2d-447d-9d8d-7bd1dfdbfe03" providerId="AD" clId="Web-{A6B699E9-81BD-FFA0-95A7-9B9AC4FB1FC8}" dt="2024-07-31T16:24:08.556" v="154"/>
          <ac:spMkLst>
            <pc:docMk/>
            <pc:sldMk cId="3393694519" sldId="1432"/>
            <ac:spMk id="2" creationId="{93F53A12-8F9C-5D7A-490B-293F6D704B63}"/>
          </ac:spMkLst>
        </pc:spChg>
        <pc:spChg chg="mod ord">
          <ac:chgData name="Rafael Alves Florindo" userId="S::rafael.florindo@docente.pr.senac.br::e6e7cf43-cd2d-447d-9d8d-7bd1dfdbfe03" providerId="AD" clId="Web-{A6B699E9-81BD-FFA0-95A7-9B9AC4FB1FC8}" dt="2024-07-31T16:25:47.310" v="171" actId="20577"/>
          <ac:spMkLst>
            <pc:docMk/>
            <pc:sldMk cId="3393694519" sldId="1432"/>
            <ac:spMk id="3" creationId="{C585078A-3021-457E-8C8D-E2EF7442E7D8}"/>
          </ac:spMkLst>
        </pc:spChg>
        <pc:spChg chg="mod">
          <ac:chgData name="Rafael Alves Florindo" userId="S::rafael.florindo@docente.pr.senac.br::e6e7cf43-cd2d-447d-9d8d-7bd1dfdbfe03" providerId="AD" clId="Web-{A6B699E9-81BD-FFA0-95A7-9B9AC4FB1FC8}" dt="2024-07-31T16:25:14.981" v="168" actId="14100"/>
          <ac:spMkLst>
            <pc:docMk/>
            <pc:sldMk cId="3393694519" sldId="1432"/>
            <ac:spMk id="4" creationId="{101F857A-64B7-45F7-B80A-A6B0349D18CE}"/>
          </ac:spMkLst>
        </pc:spChg>
        <pc:spChg chg="add">
          <ac:chgData name="Rafael Alves Florindo" userId="S::rafael.florindo@docente.pr.senac.br::e6e7cf43-cd2d-447d-9d8d-7bd1dfdbfe03" providerId="AD" clId="Web-{A6B699E9-81BD-FFA0-95A7-9B9AC4FB1FC8}" dt="2024-07-31T16:24:27.354" v="156"/>
          <ac:spMkLst>
            <pc:docMk/>
            <pc:sldMk cId="3393694519" sldId="1432"/>
            <ac:spMk id="10" creationId="{3756B343-807D-456E-AA26-80E96B75D13B}"/>
          </ac:spMkLst>
        </pc:spChg>
        <pc:spChg chg="add">
          <ac:chgData name="Rafael Alves Florindo" userId="S::rafael.florindo@docente.pr.senac.br::e6e7cf43-cd2d-447d-9d8d-7bd1dfdbfe03" providerId="AD" clId="Web-{A6B699E9-81BD-FFA0-95A7-9B9AC4FB1FC8}" dt="2024-07-31T16:24:27.354" v="156"/>
          <ac:spMkLst>
            <pc:docMk/>
            <pc:sldMk cId="3393694519" sldId="1432"/>
            <ac:spMk id="12" creationId="{08980754-6F4B-43C9-B9BE-127B6BED6586}"/>
          </ac:spMkLst>
        </pc:spChg>
        <pc:spChg chg="add">
          <ac:chgData name="Rafael Alves Florindo" userId="S::rafael.florindo@docente.pr.senac.br::e6e7cf43-cd2d-447d-9d8d-7bd1dfdbfe03" providerId="AD" clId="Web-{A6B699E9-81BD-FFA0-95A7-9B9AC4FB1FC8}" dt="2024-07-31T16:24:27.354" v="156"/>
          <ac:spMkLst>
            <pc:docMk/>
            <pc:sldMk cId="3393694519" sldId="1432"/>
            <ac:spMk id="14" creationId="{2C1BBA94-3F40-40AA-8BB9-E69E25E537C1}"/>
          </ac:spMkLst>
        </pc:spChg>
        <pc:spChg chg="add">
          <ac:chgData name="Rafael Alves Florindo" userId="S::rafael.florindo@docente.pr.senac.br::e6e7cf43-cd2d-447d-9d8d-7bd1dfdbfe03" providerId="AD" clId="Web-{A6B699E9-81BD-FFA0-95A7-9B9AC4FB1FC8}" dt="2024-07-31T16:24:27.354" v="156"/>
          <ac:spMkLst>
            <pc:docMk/>
            <pc:sldMk cId="3393694519" sldId="1432"/>
            <ac:spMk id="16" creationId="{169CC832-2974-4E8D-90ED-3E2941BA7336}"/>
          </ac:spMkLst>
        </pc:spChg>
        <pc:spChg chg="add">
          <ac:chgData name="Rafael Alves Florindo" userId="S::rafael.florindo@docente.pr.senac.br::e6e7cf43-cd2d-447d-9d8d-7bd1dfdbfe03" providerId="AD" clId="Web-{A6B699E9-81BD-FFA0-95A7-9B9AC4FB1FC8}" dt="2024-07-31T16:24:27.354" v="156"/>
          <ac:spMkLst>
            <pc:docMk/>
            <pc:sldMk cId="3393694519" sldId="1432"/>
            <ac:spMk id="18" creationId="{55222F96-971A-4F90-B841-6BAB416C7AC1}"/>
          </ac:spMkLst>
        </pc:spChg>
        <pc:picChg chg="add mod">
          <ac:chgData name="Rafael Alves Florindo" userId="S::rafael.florindo@docente.pr.senac.br::e6e7cf43-cd2d-447d-9d8d-7bd1dfdbfe03" providerId="AD" clId="Web-{A6B699E9-81BD-FFA0-95A7-9B9AC4FB1FC8}" dt="2024-07-31T16:24:27.354" v="156"/>
          <ac:picMkLst>
            <pc:docMk/>
            <pc:sldMk cId="3393694519" sldId="1432"/>
            <ac:picMk id="5" creationId="{285631DA-D09D-B846-D49B-C280BE9FC5C6}"/>
          </ac:picMkLst>
        </pc:picChg>
      </pc:sldChg>
      <pc:sldChg chg="modSp add replId">
        <pc:chgData name="Rafael Alves Florindo" userId="S::rafael.florindo@docente.pr.senac.br::e6e7cf43-cd2d-447d-9d8d-7bd1dfdbfe03" providerId="AD" clId="Web-{A6B699E9-81BD-FFA0-95A7-9B9AC4FB1FC8}" dt="2024-07-31T16:25:56.873" v="176" actId="20577"/>
        <pc:sldMkLst>
          <pc:docMk/>
          <pc:sldMk cId="1240875371" sldId="1433"/>
        </pc:sldMkLst>
        <pc:spChg chg="mod">
          <ac:chgData name="Rafael Alves Florindo" userId="S::rafael.florindo@docente.pr.senac.br::e6e7cf43-cd2d-447d-9d8d-7bd1dfdbfe03" providerId="AD" clId="Web-{A6B699E9-81BD-FFA0-95A7-9B9AC4FB1FC8}" dt="2024-07-31T16:25:56.873" v="176" actId="20577"/>
          <ac:spMkLst>
            <pc:docMk/>
            <pc:sldMk cId="1240875371" sldId="1433"/>
            <ac:spMk id="3" creationId="{C585078A-3021-457E-8C8D-E2EF7442E7D8}"/>
          </ac:spMkLst>
        </pc:spChg>
      </pc:sldChg>
      <pc:sldChg chg="del">
        <pc:chgData name="Rafael Alves Florindo" userId="S::rafael.florindo@docente.pr.senac.br::e6e7cf43-cd2d-447d-9d8d-7bd1dfdbfe03" providerId="AD" clId="Web-{A6B699E9-81BD-FFA0-95A7-9B9AC4FB1FC8}" dt="2024-07-31T16:12:55.219" v="40"/>
        <pc:sldMkLst>
          <pc:docMk/>
          <pc:sldMk cId="2941963825" sldId="1433"/>
        </pc:sldMkLst>
      </pc:sldChg>
      <pc:sldChg chg="del">
        <pc:chgData name="Rafael Alves Florindo" userId="S::rafael.florindo@docente.pr.senac.br::e6e7cf43-cd2d-447d-9d8d-7bd1dfdbfe03" providerId="AD" clId="Web-{A6B699E9-81BD-FFA0-95A7-9B9AC4FB1FC8}" dt="2024-07-31T16:12:54.344" v="39"/>
        <pc:sldMkLst>
          <pc:docMk/>
          <pc:sldMk cId="2765317141" sldId="1434"/>
        </pc:sldMkLst>
      </pc:sldChg>
      <pc:sldChg chg="del">
        <pc:chgData name="Rafael Alves Florindo" userId="S::rafael.florindo@docente.pr.senac.br::e6e7cf43-cd2d-447d-9d8d-7bd1dfdbfe03" providerId="AD" clId="Web-{A6B699E9-81BD-FFA0-95A7-9B9AC4FB1FC8}" dt="2024-07-31T16:13:03.313" v="48"/>
        <pc:sldMkLst>
          <pc:docMk/>
          <pc:sldMk cId="610781863" sldId="1435"/>
        </pc:sldMkLst>
      </pc:sldChg>
      <pc:sldChg chg="del">
        <pc:chgData name="Rafael Alves Florindo" userId="S::rafael.florindo@docente.pr.senac.br::e6e7cf43-cd2d-447d-9d8d-7bd1dfdbfe03" providerId="AD" clId="Web-{A6B699E9-81BD-FFA0-95A7-9B9AC4FB1FC8}" dt="2024-07-31T16:13:00.782" v="45"/>
        <pc:sldMkLst>
          <pc:docMk/>
          <pc:sldMk cId="4271221828" sldId="1436"/>
        </pc:sldMkLst>
      </pc:sldChg>
      <pc:sldChg chg="del">
        <pc:chgData name="Rafael Alves Florindo" userId="S::rafael.florindo@docente.pr.senac.br::e6e7cf43-cd2d-447d-9d8d-7bd1dfdbfe03" providerId="AD" clId="Web-{A6B699E9-81BD-FFA0-95A7-9B9AC4FB1FC8}" dt="2024-07-31T16:13:01.563" v="46"/>
        <pc:sldMkLst>
          <pc:docMk/>
          <pc:sldMk cId="2364631374" sldId="1437"/>
        </pc:sldMkLst>
      </pc:sldChg>
      <pc:sldChg chg="del">
        <pc:chgData name="Rafael Alves Florindo" userId="S::rafael.florindo@docente.pr.senac.br::e6e7cf43-cd2d-447d-9d8d-7bd1dfdbfe03" providerId="AD" clId="Web-{A6B699E9-81BD-FFA0-95A7-9B9AC4FB1FC8}" dt="2024-07-31T16:13:02.376" v="47"/>
        <pc:sldMkLst>
          <pc:docMk/>
          <pc:sldMk cId="839142288" sldId="1438"/>
        </pc:sldMkLst>
      </pc:sldChg>
      <pc:sldChg chg="del">
        <pc:chgData name="Rafael Alves Florindo" userId="S::rafael.florindo@docente.pr.senac.br::e6e7cf43-cd2d-447d-9d8d-7bd1dfdbfe03" providerId="AD" clId="Web-{A6B699E9-81BD-FFA0-95A7-9B9AC4FB1FC8}" dt="2024-07-31T16:13:05.923" v="51"/>
        <pc:sldMkLst>
          <pc:docMk/>
          <pc:sldMk cId="702564955" sldId="143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4EDA3D2-4655-44F2-BB7B-7631B1CCA026}" type="datetimeFigureOut">
              <a:rPr lang="pt-BR" smtClean="0"/>
              <a:t>31/07/2024</a:t>
            </a:fld>
            <a:endParaRPr lang="pt-BR"/>
          </a:p>
        </p:txBody>
      </p:sp>
      <p:sp>
        <p:nvSpPr>
          <p:cNvPr id="4" name="Espaço Reservado para Rodapé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B85335AF-9A91-43F2-84C7-A240CBC1146D}" type="slidenum">
              <a:rPr lang="pt-BR" smtClean="0"/>
              <a:t>‹nº›</a:t>
            </a:fld>
            <a:endParaRPr lang="pt-BR"/>
          </a:p>
        </p:txBody>
      </p:sp>
    </p:spTree>
    <p:extLst>
      <p:ext uri="{BB962C8B-B14F-4D97-AF65-F5344CB8AC3E}">
        <p14:creationId xmlns:p14="http://schemas.microsoft.com/office/powerpoint/2010/main" val="3624990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AF2A7403-AC31-47EC-AD26-C93F6DCF194F}" type="datetimeFigureOut">
              <a:rPr lang="pt-BR" smtClean="0"/>
              <a:t>31/07/2024</a:t>
            </a:fld>
            <a:endParaRPr lang="pt-BR"/>
          </a:p>
        </p:txBody>
      </p:sp>
      <p:sp>
        <p:nvSpPr>
          <p:cNvPr id="4" name="Espaço Reservado para Imagem de Sli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A5E48042-12EA-4FF9-8425-C5EFAEBC9B3B}" type="slidenum">
              <a:rPr lang="pt-BR" smtClean="0"/>
              <a:t>‹nº›</a:t>
            </a:fld>
            <a:endParaRPr lang="pt-BR"/>
          </a:p>
        </p:txBody>
      </p:sp>
    </p:spTree>
    <p:extLst>
      <p:ext uri="{BB962C8B-B14F-4D97-AF65-F5344CB8AC3E}">
        <p14:creationId xmlns:p14="http://schemas.microsoft.com/office/powerpoint/2010/main" val="357829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lura.com.br/artigos/dart#:~:text=Dart%20foi%20projetada%20para%20ser,s%C3%A3o%20as%20declara%C3%A7%C3%B5es%20da%20Googl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devmedia.com.br/crie-um-hello-world-com-dart/4067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scoladnc.com.br/blog/dart-programming-language-como-funciona-essa-linguage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scoladnc.com.br/blog/dart-programming-language-como-funciona-essa-linguage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scoladnc.com.br/blog/dart-programming-language-como-funciona-essa-linguage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scoladnc.com.br/blog/dart-programming-language-como-funciona-essa-linguage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scoladnc.com.br/blog/dart-programming-language-como-funciona-essa-linguage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a:t>Dart: O que é? Como começar a estudar? Para quê serve?</a:t>
            </a:r>
            <a:endParaRPr lang="en-US" b="1" dirty="0">
              <a:cs typeface="Calibri" panose="020F0502020204030204"/>
            </a:endParaRPr>
          </a:p>
          <a:p>
            <a:pPr marL="342900" indent="-342900">
              <a:buFont typeface="Wingdings,Sans-Serif"/>
              <a:buChar char="v"/>
            </a:pPr>
            <a:r>
              <a:rPr lang="pt-BR" dirty="0">
                <a:hlinkClick r:id="rId3"/>
              </a:rPr>
              <a:t>https://www.alura.com.br/artigos/dart#:~:text=Dart%20foi%20projetada%20para%20ser,s%C3%A3o%20as%20declara%C3%A7%C3%B5es%20da%20Google</a:t>
            </a:r>
            <a:r>
              <a:rPr lang="pt-BR" dirty="0"/>
              <a:t>.</a:t>
            </a:r>
            <a:endParaRPr lang="en-US">
              <a:cs typeface="Calibri"/>
            </a:endParaRPr>
          </a:p>
          <a:p>
            <a:r>
              <a:rPr lang="pt-BR" b="1" dirty="0"/>
              <a:t>Crie um </a:t>
            </a:r>
            <a:r>
              <a:rPr lang="pt-BR" b="1" dirty="0" err="1"/>
              <a:t>Hello</a:t>
            </a:r>
            <a:r>
              <a:rPr lang="pt-BR" b="1" dirty="0"/>
              <a:t> world com Dart</a:t>
            </a:r>
            <a:endParaRPr lang="pt-BR" dirty="0">
              <a:cs typeface="Calibri" panose="020F0502020204030204"/>
            </a:endParaRPr>
          </a:p>
          <a:p>
            <a:pPr marL="342900" indent="-342900">
              <a:buFont typeface="Wingdings,Sans-Serif"/>
              <a:buChar char="v"/>
            </a:pPr>
            <a:r>
              <a:rPr lang="pt-BR" dirty="0">
                <a:hlinkClick r:id="rId4"/>
              </a:rPr>
              <a:t>https://www.devmedia.com.br/crie-um-hello-world-com-dart/40672</a:t>
            </a:r>
          </a:p>
          <a:p>
            <a:r>
              <a:rPr lang="pt-BR" b="1" dirty="0"/>
              <a:t>Seu primeiro app do </a:t>
            </a:r>
            <a:r>
              <a:rPr lang="pt-BR" b="1" dirty="0" err="1"/>
              <a:t>Flutter</a:t>
            </a:r>
            <a:endParaRPr lang="pt-BR" b="1" dirty="0" err="1">
              <a:cs typeface="Calibri"/>
            </a:endParaRPr>
          </a:p>
          <a:p>
            <a:pPr marL="342900" indent="-342900">
              <a:buFont typeface="Wingdings,Sans-Serif"/>
              <a:buChar char="v"/>
            </a:pPr>
            <a:r>
              <a:rPr lang="pt-BR" dirty="0"/>
              <a:t>https://codelabs.developers.google.com/codelabs/flutter-codelab-first?hl=pt-br#0</a:t>
            </a:r>
            <a:endParaRPr lang="pt-BR">
              <a:cs typeface="Calibri"/>
            </a:endParaRP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a:t>
            </a:fld>
            <a:endParaRPr lang="pt-BR"/>
          </a:p>
        </p:txBody>
      </p:sp>
    </p:spTree>
    <p:extLst>
      <p:ext uri="{BB962C8B-B14F-4D97-AF65-F5344CB8AC3E}">
        <p14:creationId xmlns:p14="http://schemas.microsoft.com/office/powerpoint/2010/main" val="4015665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hlinkClick r:id="rId3"/>
              </a:rPr>
              <a:t>Dart Programming Language: como funciona essa linguagem? - Blog DNC (escoladnc.com.br)</a:t>
            </a:r>
            <a:endParaRPr lang="pt-B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32</a:t>
            </a:fld>
            <a:endParaRPr lang="pt-BR"/>
          </a:p>
        </p:txBody>
      </p:sp>
    </p:spTree>
    <p:extLst>
      <p:ext uri="{BB962C8B-B14F-4D97-AF65-F5344CB8AC3E}">
        <p14:creationId xmlns:p14="http://schemas.microsoft.com/office/powerpoint/2010/main" val="307077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hlinkClick r:id="rId3"/>
              </a:rPr>
              <a:t>Dart Programming Language: como funciona essa linguagem? - Blog DNC (escoladnc.com.br)</a:t>
            </a:r>
            <a:endParaRPr lang="pt-B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33</a:t>
            </a:fld>
            <a:endParaRPr lang="pt-BR"/>
          </a:p>
        </p:txBody>
      </p:sp>
    </p:spTree>
    <p:extLst>
      <p:ext uri="{BB962C8B-B14F-4D97-AF65-F5344CB8AC3E}">
        <p14:creationId xmlns:p14="http://schemas.microsoft.com/office/powerpoint/2010/main" val="281063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hlinkClick r:id="rId3"/>
              </a:rPr>
              <a:t>Dart Programming Language: como funciona essa linguagem? - Blog DNC (escoladnc.com.br)</a:t>
            </a:r>
            <a:endParaRPr lang="pt-B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34</a:t>
            </a:fld>
            <a:endParaRPr lang="pt-BR"/>
          </a:p>
        </p:txBody>
      </p:sp>
    </p:spTree>
    <p:extLst>
      <p:ext uri="{BB962C8B-B14F-4D97-AF65-F5344CB8AC3E}">
        <p14:creationId xmlns:p14="http://schemas.microsoft.com/office/powerpoint/2010/main" val="1867301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hlinkClick r:id="rId3"/>
              </a:rPr>
              <a:t>Dart Programming Language: como funciona essa linguagem? - Blog DNC (escoladnc.com.br)</a:t>
            </a:r>
            <a:endParaRPr lang="pt-B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35</a:t>
            </a:fld>
            <a:endParaRPr lang="pt-BR"/>
          </a:p>
        </p:txBody>
      </p:sp>
    </p:spTree>
    <p:extLst>
      <p:ext uri="{BB962C8B-B14F-4D97-AF65-F5344CB8AC3E}">
        <p14:creationId xmlns:p14="http://schemas.microsoft.com/office/powerpoint/2010/main" val="1306774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hlinkClick r:id="rId3"/>
              </a:rPr>
              <a:t>Dart Programming Language: como funciona essa linguagem? - Blog DNC (escoladnc.com.br)</a:t>
            </a:r>
            <a:endParaRPr lang="pt-BR"/>
          </a:p>
        </p:txBody>
      </p:sp>
      <p:sp>
        <p:nvSpPr>
          <p:cNvPr id="4" name="Espaço Reservado para Número de Slide 3"/>
          <p:cNvSpPr>
            <a:spLocks noGrp="1"/>
          </p:cNvSpPr>
          <p:nvPr>
            <p:ph type="sldNum" sz="quarter" idx="5"/>
          </p:nvPr>
        </p:nvSpPr>
        <p:spPr/>
        <p:txBody>
          <a:bodyPr/>
          <a:lstStyle/>
          <a:p>
            <a:fld id="{A5E48042-12EA-4FF9-8425-C5EFAEBC9B3B}" type="slidenum">
              <a:rPr lang="pt-BR" smtClean="0"/>
              <a:t>36</a:t>
            </a:fld>
            <a:endParaRPr lang="pt-BR"/>
          </a:p>
        </p:txBody>
      </p:sp>
    </p:spTree>
    <p:extLst>
      <p:ext uri="{BB962C8B-B14F-4D97-AF65-F5344CB8AC3E}">
        <p14:creationId xmlns:p14="http://schemas.microsoft.com/office/powerpoint/2010/main" val="3775246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85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83CCA6-64F8-46EB-9A59-9FE9590B5A8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617A13A-4C06-4C4E-974B-7ACA9A974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9243A38-72D4-464C-A338-B0ADB4AFD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47665DB-F3A1-464A-99CF-817445108F5E}"/>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6" name="Espaço Reservado para Rodapé 5">
            <a:extLst>
              <a:ext uri="{FF2B5EF4-FFF2-40B4-BE49-F238E27FC236}">
                <a16:creationId xmlns:a16="http://schemas.microsoft.com/office/drawing/2014/main" id="{A93E9249-4174-4180-8937-4F9353DAF7A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E03ADDC-AA11-4492-AD30-71A92BB8703C}"/>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1759320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C774BF-6509-4BA2-958C-8FEBBBB1DC8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CCD0926-4BCA-4EB5-A717-4A8968FE77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147CC52-EA6E-406A-87B3-1DBA74056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CD49A34-B0F6-4D98-A593-469C9238A069}"/>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6" name="Espaço Reservado para Rodapé 5">
            <a:extLst>
              <a:ext uri="{FF2B5EF4-FFF2-40B4-BE49-F238E27FC236}">
                <a16:creationId xmlns:a16="http://schemas.microsoft.com/office/drawing/2014/main" id="{18CA2AB9-059D-4C71-9EDE-B3DCB7B518C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A8D8A96-E553-4DDC-A8C7-6118D7091395}"/>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4231291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B999E-027D-48E6-95B5-B01BD356CE8C}"/>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9197BF2-7145-43C0-B2C6-8A59134221B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16E8718-70B4-44CB-9884-3A06340E842C}"/>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5" name="Espaço Reservado para Rodapé 4">
            <a:extLst>
              <a:ext uri="{FF2B5EF4-FFF2-40B4-BE49-F238E27FC236}">
                <a16:creationId xmlns:a16="http://schemas.microsoft.com/office/drawing/2014/main" id="{24D60388-F616-4263-9276-82842FEF39A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2F6C6C0-AF63-4370-8178-B5C85397B671}"/>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40381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9D5F07B-20E8-44A1-83CB-7FBFB101062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E12C424-B64A-4EB7-AAEF-F36751462FA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FD7F288-CDBB-4833-B121-C7DCE8C13044}"/>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5" name="Espaço Reservado para Rodapé 4">
            <a:extLst>
              <a:ext uri="{FF2B5EF4-FFF2-40B4-BE49-F238E27FC236}">
                <a16:creationId xmlns:a16="http://schemas.microsoft.com/office/drawing/2014/main" id="{8BC19DFF-9603-46B1-8141-18D1757881C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0BB2FE1-6B5D-4350-9497-23D95B34EBF6}"/>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4015665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a:xfrm>
            <a:off x="581891" y="1825625"/>
            <a:ext cx="5388603" cy="4456422"/>
          </a:xfrm>
        </p:spPr>
        <p:txBody>
          <a:bodyPr/>
          <a:lstStyle/>
          <a:p>
            <a:pPr lvl="0"/>
            <a:r>
              <a:rPr lang="pt-BR"/>
              <a:t>Clique para editar o texto mestre</a:t>
            </a:r>
          </a:p>
          <a:p>
            <a:pPr lvl="1"/>
            <a:r>
              <a:rPr lang="pt-BR"/>
              <a:t>Segundo nível</a:t>
            </a:r>
          </a:p>
        </p:txBody>
      </p:sp>
      <p:sp>
        <p:nvSpPr>
          <p:cNvPr id="6" name="Espaço Reservado para Número de Slide 5"/>
          <p:cNvSpPr>
            <a:spLocks noGrp="1"/>
          </p:cNvSpPr>
          <p:nvPr>
            <p:ph type="sldNum" sz="quarter" idx="12"/>
          </p:nvPr>
        </p:nvSpPr>
        <p:spPr>
          <a:xfrm>
            <a:off x="11610108" y="182562"/>
            <a:ext cx="456211" cy="365125"/>
          </a:xfrm>
          <a:prstGeom prst="rect">
            <a:avLst/>
          </a:prstGeom>
        </p:spPr>
        <p:txBody>
          <a:bodyPr/>
          <a:lstStyle/>
          <a:p>
            <a:fld id="{18958951-ABD0-4D1D-AC06-1F058BE16263}" type="slidenum">
              <a:rPr lang="pt-BR" smtClean="0"/>
              <a:t>‹nº›</a:t>
            </a:fld>
            <a:endParaRPr lang="pt-BR"/>
          </a:p>
        </p:txBody>
      </p:sp>
      <p:sp>
        <p:nvSpPr>
          <p:cNvPr id="5" name="Espaço Reservado para Conteúdo 2"/>
          <p:cNvSpPr>
            <a:spLocks noGrp="1"/>
          </p:cNvSpPr>
          <p:nvPr>
            <p:ph idx="13"/>
          </p:nvPr>
        </p:nvSpPr>
        <p:spPr>
          <a:xfrm>
            <a:off x="6221505" y="1825625"/>
            <a:ext cx="5388603" cy="4456422"/>
          </a:xfrm>
        </p:spPr>
        <p:txBody>
          <a:bodyPr/>
          <a:lstStyle/>
          <a:p>
            <a:pPr lvl="0"/>
            <a:r>
              <a:rPr lang="pt-BR"/>
              <a:t>Clique para editar o texto mestre</a:t>
            </a:r>
          </a:p>
          <a:p>
            <a:pPr lvl="1"/>
            <a:r>
              <a:rPr lang="pt-BR"/>
              <a:t>Segundo nível</a:t>
            </a:r>
          </a:p>
        </p:txBody>
      </p:sp>
    </p:spTree>
    <p:extLst>
      <p:ext uri="{BB962C8B-B14F-4D97-AF65-F5344CB8AC3E}">
        <p14:creationId xmlns:p14="http://schemas.microsoft.com/office/powerpoint/2010/main" val="431843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m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56029" y="516864"/>
            <a:ext cx="1885699" cy="508972"/>
          </a:xfrm>
          <a:prstGeom prst="rect">
            <a:avLst/>
          </a:prstGeom>
        </p:spPr>
      </p:pic>
    </p:spTree>
    <p:extLst>
      <p:ext uri="{BB962C8B-B14F-4D97-AF65-F5344CB8AC3E}">
        <p14:creationId xmlns:p14="http://schemas.microsoft.com/office/powerpoint/2010/main" val="167759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5" name="Imagem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1501" y="6092230"/>
            <a:ext cx="1885699" cy="508972"/>
          </a:xfrm>
          <a:prstGeom prst="rect">
            <a:avLst/>
          </a:prstGeom>
        </p:spPr>
      </p:pic>
    </p:spTree>
    <p:extLst>
      <p:ext uri="{BB962C8B-B14F-4D97-AF65-F5344CB8AC3E}">
        <p14:creationId xmlns:p14="http://schemas.microsoft.com/office/powerpoint/2010/main" val="2793960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e Conteú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6437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269785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DBA70-30E8-46F7-8A28-142096ED7F7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4FA007C-0911-4295-A364-B52A95B7C4F1}"/>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D66ACCE-1882-408D-AD68-D69585005C2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1A69495-DC41-47CD-A269-EA9862D78C39}"/>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6" name="Espaço Reservado para Rodapé 5">
            <a:extLst>
              <a:ext uri="{FF2B5EF4-FFF2-40B4-BE49-F238E27FC236}">
                <a16:creationId xmlns:a16="http://schemas.microsoft.com/office/drawing/2014/main" id="{D14CDA46-C3D4-4CA5-89CC-0983EF47E96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82F7312-98DB-4FD6-9243-1F67D8E58227}"/>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44142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B381C-74A3-4F20-98E8-3F30CEEB391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1F9E8C9D-AFEB-4A54-BF59-10268A8B7D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B10C105-A06C-4701-8C48-2EDF2D184DDA}"/>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E4F1249E-2ABD-4A88-A460-890487C79B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EA241D5-DB0B-4728-A05A-2FEB54B9147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B7B598E-CE5A-4816-907A-94404273571C}"/>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8" name="Espaço Reservado para Rodapé 7">
            <a:extLst>
              <a:ext uri="{FF2B5EF4-FFF2-40B4-BE49-F238E27FC236}">
                <a16:creationId xmlns:a16="http://schemas.microsoft.com/office/drawing/2014/main" id="{85B2E76D-C0FF-424D-91E5-5C8CFEFADC2A}"/>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8E39B19-D8FC-4D99-9282-D7669992A7A5}"/>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343636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57E81-6CDF-42A9-9110-2B4173E215D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4ECC265-B17C-4D49-A508-126132DDB576}"/>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4" name="Espaço Reservado para Rodapé 3">
            <a:extLst>
              <a:ext uri="{FF2B5EF4-FFF2-40B4-BE49-F238E27FC236}">
                <a16:creationId xmlns:a16="http://schemas.microsoft.com/office/drawing/2014/main" id="{379CAED9-3EDF-4C37-9BA4-02AB92AB1C0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74D1803-4B72-4C73-9931-8A2708DCE8BD}"/>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2716730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39F75B1-F7AD-43DE-A3D5-EF602A6EEEC0}"/>
              </a:ext>
            </a:extLst>
          </p:cNvPr>
          <p:cNvSpPr>
            <a:spLocks noGrp="1"/>
          </p:cNvSpPr>
          <p:nvPr>
            <p:ph type="dt" sz="half" idx="10"/>
          </p:nvPr>
        </p:nvSpPr>
        <p:spPr/>
        <p:txBody>
          <a:bodyPr/>
          <a:lstStyle/>
          <a:p>
            <a:fld id="{E3FB8DB5-6637-4A97-9BF3-1C4BDDE2E2A9}" type="datetimeFigureOut">
              <a:rPr lang="pt-BR" smtClean="0"/>
              <a:t>31/07/2024</a:t>
            </a:fld>
            <a:endParaRPr lang="pt-BR"/>
          </a:p>
        </p:txBody>
      </p:sp>
      <p:sp>
        <p:nvSpPr>
          <p:cNvPr id="3" name="Espaço Reservado para Rodapé 2">
            <a:extLst>
              <a:ext uri="{FF2B5EF4-FFF2-40B4-BE49-F238E27FC236}">
                <a16:creationId xmlns:a16="http://schemas.microsoft.com/office/drawing/2014/main" id="{BAA84B1B-45BE-4CC7-A43C-478A54B548E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EB22318-4616-4D10-9DC0-F4653328BE8C}"/>
              </a:ext>
            </a:extLst>
          </p:cNvPr>
          <p:cNvSpPr>
            <a:spLocks noGrp="1"/>
          </p:cNvSpPr>
          <p:nvPr>
            <p:ph type="sldNum" sz="quarter" idx="12"/>
          </p:nvPr>
        </p:nvSpPr>
        <p:spPr/>
        <p:txBody>
          <a:bodyPr/>
          <a:lstStyle/>
          <a:p>
            <a:fld id="{CF903AEE-6D28-465E-BB73-C21884D4998F}" type="slidenum">
              <a:rPr lang="pt-BR" smtClean="0"/>
              <a:t>‹nº›</a:t>
            </a:fld>
            <a:endParaRPr lang="pt-BR"/>
          </a:p>
        </p:txBody>
      </p:sp>
    </p:spTree>
    <p:extLst>
      <p:ext uri="{BB962C8B-B14F-4D97-AF65-F5344CB8AC3E}">
        <p14:creationId xmlns:p14="http://schemas.microsoft.com/office/powerpoint/2010/main" val="2472934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D4097A4-EDBD-47E9-AFB3-AB70B3DD86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1216864-2D4C-49C2-A513-443E1AD888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E1834DF-856B-4A7F-8BE1-4C63ABC555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B8DB5-6637-4A97-9BF3-1C4BDDE2E2A9}" type="datetimeFigureOut">
              <a:rPr lang="pt-BR" smtClean="0"/>
              <a:t>31/07/2024</a:t>
            </a:fld>
            <a:endParaRPr lang="pt-BR"/>
          </a:p>
        </p:txBody>
      </p:sp>
      <p:sp>
        <p:nvSpPr>
          <p:cNvPr id="5" name="Espaço Reservado para Rodapé 4">
            <a:extLst>
              <a:ext uri="{FF2B5EF4-FFF2-40B4-BE49-F238E27FC236}">
                <a16:creationId xmlns:a16="http://schemas.microsoft.com/office/drawing/2014/main" id="{1BDBE7E4-0B9F-4E7F-9697-2420FDB1F7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6707F07-E76C-40D6-85A0-F7C6B3DD7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903AEE-6D28-465E-BB73-C21884D4998F}" type="slidenum">
              <a:rPr lang="pt-BR" smtClean="0"/>
              <a:t>‹nº›</a:t>
            </a:fld>
            <a:endParaRPr lang="pt-BR"/>
          </a:p>
        </p:txBody>
      </p:sp>
    </p:spTree>
    <p:extLst>
      <p:ext uri="{BB962C8B-B14F-4D97-AF65-F5344CB8AC3E}">
        <p14:creationId xmlns:p14="http://schemas.microsoft.com/office/powerpoint/2010/main" val="5190434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docs.flutter.dev/get-started/install/windows/desktop" TargetMode="External"/><Relationship Id="rId3" Type="http://schemas.openxmlformats.org/officeDocument/2006/relationships/hyperlink" Target="https://code.visualstudio.com/download" TargetMode="External"/><Relationship Id="rId7" Type="http://schemas.openxmlformats.org/officeDocument/2006/relationships/hyperlink" Target="https://dart.dev/get-dart"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git-scm.com/download/win" TargetMode="External"/><Relationship Id="rId5" Type="http://schemas.openxmlformats.org/officeDocument/2006/relationships/hyperlink" Target="https://www.figma.com/pt-br/" TargetMode="External"/><Relationship Id="rId4" Type="http://schemas.openxmlformats.org/officeDocument/2006/relationships/hyperlink" Target="https://www.jetbrains.com/pt-br/idea/download/?section=windows" TargetMode="External"/><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dartpad.dev/"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mundoeducacao.uol.com.br/historiageral/crise-1929.htm" TargetMode="External"/><Relationship Id="rId2" Type="http://schemas.openxmlformats.org/officeDocument/2006/relationships/hyperlink" Target="https://www.todamateria.com.br/crise-de-1929/" TargetMode="Externa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669409" y="629158"/>
            <a:ext cx="8456103" cy="41190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spcBef>
                <a:spcPts val="0"/>
              </a:spcBef>
              <a:buClr>
                <a:srgbClr val="ED764C"/>
              </a:buClr>
              <a:buSzPts val="4000"/>
            </a:pPr>
            <a:r>
              <a:rPr lang="pt-BR" sz="6600" b="1">
                <a:solidFill>
                  <a:srgbClr val="ED764C"/>
                </a:solidFill>
                <a:latin typeface="Segoe UI" panose="020B0502040204020203" pitchFamily="34" charset="0"/>
                <a:cs typeface="Segoe UI" panose="020B0502040204020203" pitchFamily="34" charset="0"/>
              </a:rPr>
              <a:t>Faculdade Senac Maringá </a:t>
            </a:r>
            <a:endParaRPr lang="pt-BR" sz="2800" b="1">
              <a:latin typeface="Segoe UI" panose="020B0502040204020203" pitchFamily="34" charset="0"/>
              <a:cs typeface="Segoe UI" panose="020B0502040204020203" pitchFamily="34" charset="0"/>
            </a:endParaRPr>
          </a:p>
        </p:txBody>
      </p:sp>
      <p:pic>
        <p:nvPicPr>
          <p:cNvPr id="9" name="Image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643" y="5887650"/>
            <a:ext cx="1885699" cy="508972"/>
          </a:xfrm>
          <a:prstGeom prst="rect">
            <a:avLst/>
          </a:prstGeom>
        </p:spPr>
      </p:pic>
      <p:sp>
        <p:nvSpPr>
          <p:cNvPr id="4" name="Google Shape;70;p1">
            <a:extLst>
              <a:ext uri="{FF2B5EF4-FFF2-40B4-BE49-F238E27FC236}">
                <a16:creationId xmlns:a16="http://schemas.microsoft.com/office/drawing/2014/main" id="{303DB9C1-EB5A-44C3-A899-88EF092934CB}"/>
              </a:ext>
            </a:extLst>
          </p:cNvPr>
          <p:cNvSpPr txBox="1"/>
          <p:nvPr/>
        </p:nvSpPr>
        <p:spPr>
          <a:xfrm>
            <a:off x="3302000" y="4004733"/>
            <a:ext cx="8890001" cy="1724297"/>
          </a:xfrm>
          <a:prstGeom prst="rect">
            <a:avLst/>
          </a:prstGeom>
          <a:noFill/>
          <a:ln>
            <a:noFill/>
          </a:ln>
        </p:spPr>
        <p:txBody>
          <a:bodyPr spcFirstLastPara="1" wrap="square" lIns="91425" tIns="45700" rIns="91425" bIns="45700" anchor="ctr" anchorCtr="0">
            <a:normAutofit/>
          </a:bodyPr>
          <a:lstStyle/>
          <a:p>
            <a:pPr>
              <a:lnSpc>
                <a:spcPct val="154545"/>
              </a:lnSpc>
            </a:pPr>
            <a:r>
              <a:rPr lang="pt-BR" sz="3000" b="1" dirty="0">
                <a:solidFill>
                  <a:schemeClr val="bg1"/>
                </a:solidFill>
              </a:rPr>
              <a:t>Tecnologias móveis e Hibridas</a:t>
            </a:r>
            <a:endParaRPr lang="pt-BR" dirty="0">
              <a:solidFill>
                <a:schemeClr val="bg1"/>
              </a:solidFill>
            </a:endParaRPr>
          </a:p>
          <a:p>
            <a:pPr lvl="0">
              <a:lnSpc>
                <a:spcPct val="154545"/>
              </a:lnSpc>
              <a:buClr>
                <a:schemeClr val="lt1"/>
              </a:buClr>
              <a:buSzPts val="2200"/>
            </a:pPr>
            <a:r>
              <a:rPr lang="pt-BR" sz="2200" b="1" i="0" u="none" strike="noStrike" cap="none" dirty="0">
                <a:solidFill>
                  <a:schemeClr val="lt1"/>
                </a:solidFill>
                <a:latin typeface="Segoe UI"/>
                <a:ea typeface="Arial"/>
                <a:cs typeface="Segoe UI"/>
                <a:sym typeface="Arial"/>
              </a:rPr>
              <a:t>Prof. Rafael Florindo</a:t>
            </a:r>
            <a:endParaRPr sz="2200" b="0" i="0" u="none" strike="noStrike" cap="none" dirty="0">
              <a:solidFill>
                <a:schemeClr val="lt1"/>
              </a:solidFill>
              <a:latin typeface="Segoe UI"/>
              <a:ea typeface="Arial"/>
              <a:cs typeface="Segoe UI"/>
              <a:sym typeface="Arial"/>
            </a:endParaRPr>
          </a:p>
        </p:txBody>
      </p:sp>
      <p:sp>
        <p:nvSpPr>
          <p:cNvPr id="3" name="CaixaDeTexto 1">
            <a:extLst>
              <a:ext uri="{FF2B5EF4-FFF2-40B4-BE49-F238E27FC236}">
                <a16:creationId xmlns:a16="http://schemas.microsoft.com/office/drawing/2014/main" id="{2CC14013-0034-A848-124D-853BD446001D}"/>
              </a:ext>
            </a:extLst>
          </p:cNvPr>
          <p:cNvSpPr txBox="1"/>
          <p:nvPr/>
        </p:nvSpPr>
        <p:spPr>
          <a:xfrm>
            <a:off x="8656320" y="5547359"/>
            <a:ext cx="3281680"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pt-BR" sz="3600" b="1" dirty="0">
                <a:solidFill>
                  <a:srgbClr val="FFFFFF"/>
                </a:solidFill>
                <a:latin typeface="ADLaM Display"/>
                <a:ea typeface="ADLaM Display"/>
                <a:cs typeface="ADLaM Display"/>
              </a:rPr>
              <a:t>Aula 02</a:t>
            </a:r>
            <a:endParaRPr lang="pt-BR" dirty="0"/>
          </a:p>
          <a:p>
            <a:pPr algn="r"/>
            <a:r>
              <a:rPr lang="pt-BR" sz="3600" b="1" dirty="0">
                <a:solidFill>
                  <a:srgbClr val="FFFFFF"/>
                </a:solidFill>
                <a:latin typeface="ADLaM Display"/>
                <a:ea typeface="ADLaM Display"/>
                <a:cs typeface="ADLaM Display"/>
              </a:rPr>
              <a:t>Bimestre 01</a:t>
            </a:r>
          </a:p>
        </p:txBody>
      </p:sp>
    </p:spTree>
    <p:extLst>
      <p:ext uri="{BB962C8B-B14F-4D97-AF65-F5344CB8AC3E}">
        <p14:creationId xmlns:p14="http://schemas.microsoft.com/office/powerpoint/2010/main" val="3823248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4962" y="479493"/>
            <a:ext cx="5458838"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700" b="1" kern="1200">
                <a:solidFill>
                  <a:schemeClr val="tx1"/>
                </a:solidFill>
                <a:latin typeface="+mj-lt"/>
                <a:ea typeface="+mj-ea"/>
                <a:cs typeface="+mj-cs"/>
                <a:sym typeface="Arial"/>
              </a:rPr>
              <a:t>Quando se iniciou a obsolescência programada?</a:t>
            </a:r>
            <a:endParaRPr lang="en-US" sz="3700" b="1" kern="1200">
              <a:solidFill>
                <a:schemeClr val="tx1"/>
              </a:solidFill>
              <a:latin typeface="+mj-lt"/>
              <a:ea typeface="+mj-ea"/>
              <a:cs typeface="+mj-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Imagem 1" descr="Ícone&#10;&#10;Descrição gerada automaticamente">
            <a:extLst>
              <a:ext uri="{FF2B5EF4-FFF2-40B4-BE49-F238E27FC236}">
                <a16:creationId xmlns:a16="http://schemas.microsoft.com/office/drawing/2014/main" id="{AA531168-1C01-F9E6-F542-FDFAC86C4857}"/>
              </a:ext>
            </a:extLst>
          </p:cNvPr>
          <p:cNvPicPr>
            <a:picLocks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5894962" y="1984443"/>
            <a:ext cx="5458838" cy="4192520"/>
          </a:xfrm>
          <a:prstGeom prst="rect">
            <a:avLst/>
          </a:prstGeom>
        </p:spPr>
        <p:txBody>
          <a:bodyPr vert="horz" lIns="91440" tIns="45720" rIns="91440" bIns="45720" rtlCol="0" anchor="t">
            <a:normAutofit fontScale="92500" lnSpcReduction="10000"/>
          </a:bodyPr>
          <a:lstStyle/>
          <a:p>
            <a:pPr algn="just">
              <a:spcAft>
                <a:spcPts val="600"/>
              </a:spcAft>
            </a:pPr>
            <a:r>
              <a:rPr lang="pt-BR" sz="2800" dirty="0"/>
              <a:t>As empresas começaram a </a:t>
            </a:r>
            <a:r>
              <a:rPr lang="pt-BR" sz="2800" b="1" dirty="0"/>
              <a:t>perceber que, ao produzirem bens duráveis e duradouros, poderiam enfrentar problemas econômicos a longo prazo, porque os consumidores já não precisam comprar novos bens com tanta frequência.</a:t>
            </a:r>
            <a:r>
              <a:rPr lang="pt-BR" sz="2800" dirty="0"/>
              <a:t> Isto levou a uma mudança de pensamento onde a produção de produtos com vida útil limitada tornou-se uma estratégia de negócios.</a:t>
            </a:r>
            <a:endParaRPr lang="pt-BR" sz="2800" dirty="0">
              <a:cs typeface="Calibri" panose="020F0502020204030204"/>
            </a:endParaRPr>
          </a:p>
        </p:txBody>
      </p:sp>
    </p:spTree>
    <p:extLst>
      <p:ext uri="{BB962C8B-B14F-4D97-AF65-F5344CB8AC3E}">
        <p14:creationId xmlns:p14="http://schemas.microsoft.com/office/powerpoint/2010/main" val="245662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8F098D-B94D-40E0-8503-87036AD43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7D932BD-20C1-4F82-986C-BED2C354D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678" y="501986"/>
            <a:ext cx="2769973" cy="2769973"/>
          </a:xfrm>
          <a:prstGeom prst="roundRect">
            <a:avLst>
              <a:gd name="adj" fmla="val 4817"/>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m 5" descr="Ícone&#10;&#10;Descrição gerada automaticamente">
            <a:extLst>
              <a:ext uri="{FF2B5EF4-FFF2-40B4-BE49-F238E27FC236}">
                <a16:creationId xmlns:a16="http://schemas.microsoft.com/office/drawing/2014/main" id="{9E799D99-F4D4-C0FB-F83D-F5BE46C79D3F}"/>
              </a:ext>
            </a:extLst>
          </p:cNvPr>
          <p:cNvPicPr>
            <a:picLocks noChangeAspect="1"/>
          </p:cNvPicPr>
          <p:nvPr/>
        </p:nvPicPr>
        <p:blipFill>
          <a:blip r:embed="rId2"/>
          <a:srcRect r="1" b="1"/>
          <a:stretch/>
        </p:blipFill>
        <p:spPr>
          <a:xfrm>
            <a:off x="3276002" y="501987"/>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2" name="Imagem 1" descr="Ícone&#10;&#10;Descrição gerada automaticamente">
            <a:extLst>
              <a:ext uri="{FF2B5EF4-FFF2-40B4-BE49-F238E27FC236}">
                <a16:creationId xmlns:a16="http://schemas.microsoft.com/office/drawing/2014/main" id="{FD362AE4-D6DA-21E3-D806-A90B85902A21}"/>
              </a:ext>
            </a:extLst>
          </p:cNvPr>
          <p:cNvPicPr>
            <a:picLocks noChangeAspect="1"/>
          </p:cNvPicPr>
          <p:nvPr/>
        </p:nvPicPr>
        <p:blipFill>
          <a:blip r:embed="rId3"/>
          <a:srcRect r="1" b="1"/>
          <a:stretch/>
        </p:blipFill>
        <p:spPr>
          <a:xfrm>
            <a:off x="312774" y="3429001"/>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Imagem 4" descr="Ícone&#10;&#10;Descrição gerada automaticamente">
            <a:extLst>
              <a:ext uri="{FF2B5EF4-FFF2-40B4-BE49-F238E27FC236}">
                <a16:creationId xmlns:a16="http://schemas.microsoft.com/office/drawing/2014/main" id="{7D87521B-F825-81EA-76C2-F181B0F6191C}"/>
              </a:ext>
            </a:extLst>
          </p:cNvPr>
          <p:cNvPicPr>
            <a:picLocks noChangeAspect="1"/>
          </p:cNvPicPr>
          <p:nvPr/>
        </p:nvPicPr>
        <p:blipFill>
          <a:blip r:embed="rId4"/>
          <a:srcRect r="1" b="1"/>
          <a:stretch/>
        </p:blipFill>
        <p:spPr>
          <a:xfrm>
            <a:off x="3276003" y="3428998"/>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15" name="Arc 14">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7783403" y="326268"/>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Google Shape;70;p1">
            <a:extLst>
              <a:ext uri="{FF2B5EF4-FFF2-40B4-BE49-F238E27FC236}">
                <a16:creationId xmlns:a16="http://schemas.microsoft.com/office/drawing/2014/main" id="{101F857A-64B7-45F7-B80A-A6B0349D18CE}"/>
              </a:ext>
            </a:extLst>
          </p:cNvPr>
          <p:cNvSpPr txBox="1"/>
          <p:nvPr/>
        </p:nvSpPr>
        <p:spPr>
          <a:xfrm>
            <a:off x="6532728" y="486184"/>
            <a:ext cx="5015804"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400" b="1" kern="1200">
                <a:solidFill>
                  <a:schemeClr val="tx1"/>
                </a:solidFill>
                <a:latin typeface="+mj-lt"/>
                <a:ea typeface="+mj-ea"/>
                <a:cs typeface="+mj-cs"/>
                <a:sym typeface="Arial"/>
              </a:rPr>
              <a:t>Quando se iniciou a obsolescência programada?</a:t>
            </a:r>
            <a:endParaRPr lang="en-US" sz="3400" b="1" kern="1200">
              <a:solidFill>
                <a:schemeClr val="tx1"/>
              </a:solidFill>
              <a:latin typeface="+mj-lt"/>
              <a:ea typeface="+mj-ea"/>
              <a:cs typeface="+mj-cs"/>
            </a:endParaRPr>
          </a:p>
        </p:txBody>
      </p:sp>
      <p:sp>
        <p:nvSpPr>
          <p:cNvPr id="3" name="Retângulo 2">
            <a:extLst>
              <a:ext uri="{FF2B5EF4-FFF2-40B4-BE49-F238E27FC236}">
                <a16:creationId xmlns:a16="http://schemas.microsoft.com/office/drawing/2014/main" id="{C585078A-3021-457E-8C8D-E2EF7442E7D8}"/>
              </a:ext>
            </a:extLst>
          </p:cNvPr>
          <p:cNvSpPr/>
          <p:nvPr/>
        </p:nvSpPr>
        <p:spPr>
          <a:xfrm>
            <a:off x="6532728" y="1946684"/>
            <a:ext cx="5015804" cy="4351338"/>
          </a:xfrm>
          <a:prstGeom prst="rect">
            <a:avLst/>
          </a:prstGeom>
        </p:spPr>
        <p:txBody>
          <a:bodyPr vert="horz" lIns="91440" tIns="45720" rIns="91440" bIns="45720" rtlCol="0" anchor="t">
            <a:normAutofit/>
          </a:bodyPr>
          <a:lstStyle/>
          <a:p>
            <a:pPr algn="just">
              <a:spcAft>
                <a:spcPts val="600"/>
              </a:spcAft>
            </a:pPr>
            <a:r>
              <a:rPr lang="pt-BR" sz="2800" dirty="0"/>
              <a:t>Desde então, a obsolescência planejada evoluiu e se expandiu para diferentes setores da indústria e produtos, e foi adotada por diversas empresas como estratégia de mercado para aumentar as vendas e o consumo.</a:t>
            </a:r>
            <a:endParaRPr lang="pt-BR" sz="2800" dirty="0">
              <a:cs typeface="Calibri" panose="020F0502020204030204"/>
            </a:endParaRPr>
          </a:p>
        </p:txBody>
      </p:sp>
    </p:spTree>
    <p:extLst>
      <p:ext uri="{BB962C8B-B14F-4D97-AF65-F5344CB8AC3E}">
        <p14:creationId xmlns:p14="http://schemas.microsoft.com/office/powerpoint/2010/main" val="387551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4962" y="479493"/>
            <a:ext cx="5458838"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700" b="1" kern="1200">
                <a:solidFill>
                  <a:schemeClr val="tx1"/>
                </a:solidFill>
                <a:latin typeface="+mj-lt"/>
                <a:ea typeface="+mj-ea"/>
                <a:cs typeface="+mj-cs"/>
                <a:sym typeface="Arial"/>
              </a:rPr>
              <a:t>Como funciona a obsolescência programada?</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m 5" descr="Ícone&#10;&#10;Descrição gerada automaticamente">
            <a:extLst>
              <a:ext uri="{FF2B5EF4-FFF2-40B4-BE49-F238E27FC236}">
                <a16:creationId xmlns:a16="http://schemas.microsoft.com/office/drawing/2014/main" id="{AB094CCE-6531-5359-AD8C-87D707FDB13C}"/>
              </a:ext>
            </a:extLst>
          </p:cNvPr>
          <p:cNvPicPr>
            <a:picLocks noChangeAspect="1"/>
          </p:cNvPicPr>
          <p:nvPr/>
        </p:nvPicPr>
        <p:blipFill>
          <a:blip r:embed="rId2"/>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5894962" y="1984443"/>
            <a:ext cx="5599206" cy="4192520"/>
          </a:xfrm>
          <a:prstGeom prst="rect">
            <a:avLst/>
          </a:prstGeom>
        </p:spPr>
        <p:txBody>
          <a:bodyPr vert="horz" lIns="91440" tIns="45720" rIns="91440" bIns="45720" rtlCol="0" anchor="t">
            <a:normAutofit lnSpcReduction="10000"/>
          </a:bodyPr>
          <a:lstStyle/>
          <a:p>
            <a:pPr algn="just">
              <a:lnSpc>
                <a:spcPct val="110000"/>
              </a:lnSpc>
              <a:spcAft>
                <a:spcPts val="600"/>
              </a:spcAft>
            </a:pPr>
            <a:r>
              <a:rPr lang="pt-BR" sz="2400" b="1" dirty="0"/>
              <a:t>Esta prática pode ocorrer de diversas maneiras. </a:t>
            </a:r>
            <a:endParaRPr lang="pt-BR" dirty="0"/>
          </a:p>
          <a:p>
            <a:pPr algn="just">
              <a:lnSpc>
                <a:spcPct val="110000"/>
              </a:lnSpc>
              <a:spcAft>
                <a:spcPts val="600"/>
              </a:spcAft>
            </a:pPr>
            <a:r>
              <a:rPr lang="pt-BR" sz="2400" b="1" dirty="0"/>
              <a:t>Produtos com expectativa de vida limitada:</a:t>
            </a:r>
            <a:r>
              <a:rPr lang="pt-BR" sz="2400" dirty="0"/>
              <a:t> Os fabricantes constroem intencionalmente produtos com componentes que têm uma expectativa de vida específica, mesmo que o produto tenha uma expectativa de vida longa. Isso inclui o uso de materiais menos duráveis ou a instalação de peças que falham após um período de tempo.</a:t>
            </a:r>
            <a:endParaRPr lang="pt-BR" sz="2400" dirty="0">
              <a:cs typeface="Calibri" panose="020F0502020204030204"/>
            </a:endParaRPr>
          </a:p>
        </p:txBody>
      </p:sp>
    </p:spTree>
    <p:extLst>
      <p:ext uri="{BB962C8B-B14F-4D97-AF65-F5344CB8AC3E}">
        <p14:creationId xmlns:p14="http://schemas.microsoft.com/office/powerpoint/2010/main" val="156384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2" name="Imagem 1" descr="Quer reduzir os custos com energia? Lâmpadas de LED!">
            <a:extLst>
              <a:ext uri="{FF2B5EF4-FFF2-40B4-BE49-F238E27FC236}">
                <a16:creationId xmlns:a16="http://schemas.microsoft.com/office/drawing/2014/main" id="{06AF01A2-0D86-7F61-AB9C-5AC8C06256D7}"/>
              </a:ext>
            </a:extLst>
          </p:cNvPr>
          <p:cNvPicPr>
            <a:picLocks noChangeAspect="1"/>
          </p:cNvPicPr>
          <p:nvPr/>
        </p:nvPicPr>
        <p:blipFill>
          <a:blip r:embed="rId2"/>
          <a:stretch>
            <a:fillRect/>
          </a:stretch>
        </p:blipFill>
        <p:spPr>
          <a:xfrm>
            <a:off x="1191065" y="2113053"/>
            <a:ext cx="4305619" cy="3826375"/>
          </a:xfrm>
          <a:prstGeom prst="rect">
            <a:avLst/>
          </a:prstGeom>
        </p:spPr>
      </p:pic>
      <p:cxnSp>
        <p:nvCxnSpPr>
          <p:cNvPr id="33" name="Straight Connector 32">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Imagem 2" descr="iPhones bridés : Apple soupçonné d'obsolescence programmée - Le Parisien">
            <a:extLst>
              <a:ext uri="{FF2B5EF4-FFF2-40B4-BE49-F238E27FC236}">
                <a16:creationId xmlns:a16="http://schemas.microsoft.com/office/drawing/2014/main" id="{626961F2-7988-7964-1976-DED6C89EDFAC}"/>
              </a:ext>
            </a:extLst>
          </p:cNvPr>
          <p:cNvPicPr>
            <a:picLocks noChangeAspect="1"/>
          </p:cNvPicPr>
          <p:nvPr/>
        </p:nvPicPr>
        <p:blipFill>
          <a:blip r:embed="rId3"/>
          <a:stretch>
            <a:fillRect/>
          </a:stretch>
        </p:blipFill>
        <p:spPr>
          <a:xfrm>
            <a:off x="6354422" y="2860577"/>
            <a:ext cx="4644528" cy="2902830"/>
          </a:xfrm>
          <a:prstGeom prst="rect">
            <a:avLst/>
          </a:prstGeom>
        </p:spPr>
      </p:pic>
      <p:sp>
        <p:nvSpPr>
          <p:cNvPr id="5" name="CaixaDeTexto 4">
            <a:extLst>
              <a:ext uri="{FF2B5EF4-FFF2-40B4-BE49-F238E27FC236}">
                <a16:creationId xmlns:a16="http://schemas.microsoft.com/office/drawing/2014/main" id="{31D66435-D475-E5A9-1678-1AAB372C1C39}"/>
              </a:ext>
            </a:extLst>
          </p:cNvPr>
          <p:cNvSpPr txBox="1"/>
          <p:nvPr/>
        </p:nvSpPr>
        <p:spPr>
          <a:xfrm>
            <a:off x="1094873" y="743952"/>
            <a:ext cx="100223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dirty="0"/>
              <a:t>Casos </a:t>
            </a:r>
            <a:r>
              <a:rPr lang="en-US" b="1" dirty="0" err="1"/>
              <a:t>emblemáticos</a:t>
            </a:r>
            <a:r>
              <a:rPr lang="en-US" b="1" dirty="0"/>
              <a:t>  </a:t>
            </a:r>
          </a:p>
          <a:p>
            <a:pPr algn="just"/>
            <a:r>
              <a:rPr lang="en-US" dirty="0"/>
              <a:t>Um dos </a:t>
            </a:r>
            <a:r>
              <a:rPr lang="en-US" dirty="0" err="1"/>
              <a:t>exemplos</a:t>
            </a:r>
            <a:r>
              <a:rPr lang="en-US" dirty="0"/>
              <a:t> </a:t>
            </a:r>
            <a:r>
              <a:rPr lang="en-US" dirty="0" err="1"/>
              <a:t>mais</a:t>
            </a:r>
            <a:r>
              <a:rPr lang="en-US" dirty="0"/>
              <a:t> </a:t>
            </a:r>
            <a:r>
              <a:rPr lang="en-US" dirty="0" err="1"/>
              <a:t>famosos</a:t>
            </a:r>
            <a:r>
              <a:rPr lang="en-US" dirty="0"/>
              <a:t> </a:t>
            </a:r>
            <a:r>
              <a:rPr lang="en-US" dirty="0" err="1"/>
              <a:t>desta</a:t>
            </a:r>
            <a:r>
              <a:rPr lang="en-US" dirty="0"/>
              <a:t> </a:t>
            </a:r>
            <a:r>
              <a:rPr lang="en-US" dirty="0" err="1"/>
              <a:t>época</a:t>
            </a:r>
            <a:r>
              <a:rPr lang="en-US" dirty="0"/>
              <a:t> é o Cartel Phoebus, um </a:t>
            </a:r>
            <a:r>
              <a:rPr lang="en-US" dirty="0" err="1"/>
              <a:t>acordo</a:t>
            </a:r>
            <a:r>
              <a:rPr lang="en-US" dirty="0"/>
              <a:t> entre </a:t>
            </a:r>
            <a:r>
              <a:rPr lang="en-US" dirty="0" err="1"/>
              <a:t>fabricantes</a:t>
            </a:r>
            <a:r>
              <a:rPr lang="en-US" dirty="0"/>
              <a:t> de </a:t>
            </a:r>
            <a:r>
              <a:rPr lang="en-US" dirty="0" err="1"/>
              <a:t>lâmpadas</a:t>
            </a:r>
            <a:r>
              <a:rPr lang="en-US" dirty="0"/>
              <a:t> de </a:t>
            </a:r>
            <a:r>
              <a:rPr lang="en-US" dirty="0" err="1"/>
              <a:t>todo</a:t>
            </a:r>
            <a:r>
              <a:rPr lang="en-US" dirty="0"/>
              <a:t> o </a:t>
            </a:r>
            <a:r>
              <a:rPr lang="en-US" dirty="0" err="1"/>
              <a:t>mundo</a:t>
            </a:r>
            <a:r>
              <a:rPr lang="en-US" dirty="0"/>
              <a:t> </a:t>
            </a:r>
            <a:r>
              <a:rPr lang="en-US" dirty="0" err="1"/>
              <a:t>na</a:t>
            </a:r>
            <a:r>
              <a:rPr lang="en-US" dirty="0"/>
              <a:t> </a:t>
            </a:r>
            <a:r>
              <a:rPr lang="en-US" dirty="0" err="1"/>
              <a:t>década</a:t>
            </a:r>
            <a:r>
              <a:rPr lang="en-US" dirty="0"/>
              <a:t> de 1920. </a:t>
            </a:r>
            <a:r>
              <a:rPr lang="en-US" dirty="0" err="1"/>
              <a:t>Limitaram</a:t>
            </a:r>
            <a:r>
              <a:rPr lang="en-US" dirty="0"/>
              <a:t> </a:t>
            </a:r>
            <a:r>
              <a:rPr lang="en-US" dirty="0" err="1"/>
              <a:t>intencionalmente</a:t>
            </a:r>
            <a:r>
              <a:rPr lang="en-US" dirty="0"/>
              <a:t> a </a:t>
            </a:r>
            <a:r>
              <a:rPr lang="en-US" dirty="0" err="1"/>
              <a:t>vida</a:t>
            </a:r>
            <a:r>
              <a:rPr lang="en-US" dirty="0"/>
              <a:t> </a:t>
            </a:r>
            <a:r>
              <a:rPr lang="en-US" dirty="0" err="1"/>
              <a:t>útil</a:t>
            </a:r>
            <a:r>
              <a:rPr lang="en-US" dirty="0"/>
              <a:t> das </a:t>
            </a:r>
            <a:r>
              <a:rPr lang="en-US" dirty="0" err="1"/>
              <a:t>suas</a:t>
            </a:r>
            <a:r>
              <a:rPr lang="en-US" dirty="0"/>
              <a:t> </a:t>
            </a:r>
            <a:r>
              <a:rPr lang="en-US" dirty="0" err="1"/>
              <a:t>lâmpadas</a:t>
            </a:r>
            <a:r>
              <a:rPr lang="en-US" dirty="0"/>
              <a:t> a </a:t>
            </a:r>
            <a:r>
              <a:rPr lang="en-US" dirty="0" err="1"/>
              <a:t>cerca</a:t>
            </a:r>
            <a:r>
              <a:rPr lang="en-US" dirty="0"/>
              <a:t> de 1.000 horas, </a:t>
            </a:r>
            <a:r>
              <a:rPr lang="en-US" dirty="0" err="1"/>
              <a:t>embora</a:t>
            </a:r>
            <a:r>
              <a:rPr lang="en-US" dirty="0"/>
              <a:t> </a:t>
            </a:r>
            <a:r>
              <a:rPr lang="en-US" dirty="0" err="1"/>
              <a:t>pudessem</a:t>
            </a:r>
            <a:r>
              <a:rPr lang="en-US" dirty="0"/>
              <a:t> </a:t>
            </a:r>
            <a:r>
              <a:rPr lang="en-US" dirty="0" err="1"/>
              <a:t>tê</a:t>
            </a:r>
            <a:r>
              <a:rPr lang="en-US" dirty="0"/>
              <a:t>-las </a:t>
            </a:r>
            <a:r>
              <a:rPr lang="en-US" dirty="0" err="1"/>
              <a:t>feito</a:t>
            </a:r>
            <a:r>
              <a:rPr lang="en-US" dirty="0"/>
              <a:t> </a:t>
            </a:r>
            <a:r>
              <a:rPr lang="en-US" dirty="0" err="1"/>
              <a:t>durar</a:t>
            </a:r>
            <a:r>
              <a:rPr lang="en-US" dirty="0"/>
              <a:t> </a:t>
            </a:r>
            <a:r>
              <a:rPr lang="en-US" dirty="0" err="1"/>
              <a:t>ainda</a:t>
            </a:r>
            <a:r>
              <a:rPr lang="en-US" dirty="0"/>
              <a:t> </a:t>
            </a:r>
            <a:r>
              <a:rPr lang="en-US" dirty="0" err="1"/>
              <a:t>mais</a:t>
            </a:r>
            <a:r>
              <a:rPr lang="en-US" dirty="0"/>
              <a:t> para </a:t>
            </a:r>
            <a:r>
              <a:rPr lang="en-US" dirty="0" err="1"/>
              <a:t>aumentar</a:t>
            </a:r>
            <a:r>
              <a:rPr lang="en-US" dirty="0"/>
              <a:t> as </a:t>
            </a:r>
            <a:r>
              <a:rPr lang="en-US" dirty="0" err="1"/>
              <a:t>vendas</a:t>
            </a:r>
            <a:r>
              <a:rPr lang="en-US" dirty="0"/>
              <a:t>.</a:t>
            </a:r>
            <a:endParaRPr lang="en-US" dirty="0">
              <a:cs typeface="Calibri"/>
            </a:endParaRPr>
          </a:p>
        </p:txBody>
      </p:sp>
    </p:spTree>
    <p:extLst>
      <p:ext uri="{BB962C8B-B14F-4D97-AF65-F5344CB8AC3E}">
        <p14:creationId xmlns:p14="http://schemas.microsoft.com/office/powerpoint/2010/main" val="234480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560" y="856180"/>
            <a:ext cx="5279408" cy="1128068"/>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400" b="1">
                <a:latin typeface="+mj-lt"/>
                <a:ea typeface="+mj-ea"/>
                <a:cs typeface="+mj-cs"/>
                <a:sym typeface="Arial"/>
              </a:rPr>
              <a:t>Como funciona a obsolescência programada?</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590719" y="2330505"/>
            <a:ext cx="5278066" cy="3979585"/>
          </a:xfrm>
          <a:prstGeom prst="rect">
            <a:avLst/>
          </a:prstGeom>
        </p:spPr>
        <p:txBody>
          <a:bodyPr vert="horz" lIns="91440" tIns="45720" rIns="91440" bIns="45720" rtlCol="0" anchor="ctr">
            <a:normAutofit fontScale="85000" lnSpcReduction="10000"/>
          </a:bodyPr>
          <a:lstStyle/>
          <a:p>
            <a:pPr algn="just">
              <a:lnSpc>
                <a:spcPct val="110000"/>
              </a:lnSpc>
              <a:spcAft>
                <a:spcPts val="600"/>
              </a:spcAft>
            </a:pPr>
            <a:r>
              <a:rPr lang="pt-BR" sz="2800" b="1" dirty="0"/>
              <a:t>Incompatibilidades e falta de atualizações: </a:t>
            </a:r>
            <a:r>
              <a:rPr lang="pt-BR" sz="2800" dirty="0"/>
              <a:t>O lançamento de atualizações de software que fazem com que dispositivos mais antigos funcionem mais lentamente ou sejam incompatíveis com novos programas ou sistemas operacionais. Portanto, os usuários devem considerar a compra de um novo dispositivo para continuar acessando os recursos atualizados.</a:t>
            </a:r>
            <a:endParaRPr lang="pt-BR" sz="2400" dirty="0">
              <a:cs typeface="Calibri" panose="020F0502020204030204"/>
            </a:endParaRP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Ícone&#10;&#10;Descrição gerada automaticamente">
            <a:extLst>
              <a:ext uri="{FF2B5EF4-FFF2-40B4-BE49-F238E27FC236}">
                <a16:creationId xmlns:a16="http://schemas.microsoft.com/office/drawing/2014/main" id="{08E70CE5-8679-E542-6ADA-69909BB7B7D4}"/>
              </a:ext>
            </a:extLst>
          </p:cNvPr>
          <p:cNvPicPr>
            <a:picLocks noChangeAspect="1"/>
          </p:cNvPicPr>
          <p:nvPr/>
        </p:nvPicPr>
        <p:blipFill>
          <a:blip r:embed="rId2"/>
          <a:stretch>
            <a:fillRect/>
          </a:stretch>
        </p:blipFill>
        <p:spPr>
          <a:xfrm>
            <a:off x="8022761" y="581892"/>
            <a:ext cx="2518756" cy="2518756"/>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descr="Ícone&#10;&#10;Descrição gerada automaticamente">
            <a:extLst>
              <a:ext uri="{FF2B5EF4-FFF2-40B4-BE49-F238E27FC236}">
                <a16:creationId xmlns:a16="http://schemas.microsoft.com/office/drawing/2014/main" id="{A78FAE00-8D48-2E3B-7159-245A9A80597B}"/>
              </a:ext>
            </a:extLst>
          </p:cNvPr>
          <p:cNvPicPr>
            <a:picLocks noChangeAspect="1"/>
          </p:cNvPicPr>
          <p:nvPr/>
        </p:nvPicPr>
        <p:blipFill>
          <a:blip r:embed="rId3"/>
          <a:stretch>
            <a:fillRect/>
          </a:stretch>
        </p:blipFill>
        <p:spPr>
          <a:xfrm>
            <a:off x="8021829" y="3707894"/>
            <a:ext cx="2518756" cy="2518756"/>
          </a:xfrm>
          <a:prstGeom prst="rect">
            <a:avLst/>
          </a:prstGeom>
        </p:spPr>
      </p:pic>
    </p:spTree>
    <p:extLst>
      <p:ext uri="{BB962C8B-B14F-4D97-AF65-F5344CB8AC3E}">
        <p14:creationId xmlns:p14="http://schemas.microsoft.com/office/powerpoint/2010/main" val="2773129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7239014" y="525982"/>
            <a:ext cx="4282983" cy="1200361"/>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en-US" sz="2800" b="1">
                <a:latin typeface="+mj-lt"/>
                <a:ea typeface="+mj-ea"/>
                <a:cs typeface="+mj-cs"/>
                <a:sym typeface="Arial"/>
              </a:rPr>
              <a:t>Como funciona a obsolescência programada?</a:t>
            </a:r>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descr="Ícone&#10;&#10;Descrição gerada automaticamente">
            <a:extLst>
              <a:ext uri="{FF2B5EF4-FFF2-40B4-BE49-F238E27FC236}">
                <a16:creationId xmlns:a16="http://schemas.microsoft.com/office/drawing/2014/main" id="{B45D2FC9-DE15-2289-049F-43AEC6F8D3D1}"/>
              </a:ext>
            </a:extLst>
          </p:cNvPr>
          <p:cNvPicPr>
            <a:picLocks noChangeAspect="1"/>
          </p:cNvPicPr>
          <p:nvPr/>
        </p:nvPicPr>
        <p:blipFill>
          <a:blip r:embed="rId2"/>
          <a:srcRect b="5399"/>
          <a:stretch/>
        </p:blipFill>
        <p:spPr>
          <a:xfrm>
            <a:off x="576244" y="650494"/>
            <a:ext cx="5628018" cy="5324142"/>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7239012" y="2031101"/>
            <a:ext cx="4282984" cy="3511943"/>
          </a:xfrm>
          <a:prstGeom prst="rect">
            <a:avLst/>
          </a:prstGeom>
        </p:spPr>
        <p:txBody>
          <a:bodyPr vert="horz" lIns="91440" tIns="45720" rIns="91440" bIns="45720" rtlCol="0" anchor="ctr">
            <a:normAutofit/>
          </a:bodyPr>
          <a:lstStyle/>
          <a:p>
            <a:pPr algn="just">
              <a:lnSpc>
                <a:spcPct val="90000"/>
              </a:lnSpc>
              <a:spcAft>
                <a:spcPts val="600"/>
              </a:spcAft>
            </a:pPr>
            <a:r>
              <a:rPr lang="pt-BR" sz="2400" b="1" dirty="0"/>
              <a:t>Falta de peças de reposição: </a:t>
            </a:r>
            <a:r>
              <a:rPr lang="pt-BR" sz="2400" dirty="0"/>
              <a:t>Os fabricantes não fornecem peças de reposição essenciais ou elas são caras e difíceis de obter, tornando o reparo de produtos antigos mais caro do que a compra de novos produtos.</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32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Google Shape;70;p1">
            <a:extLst>
              <a:ext uri="{FF2B5EF4-FFF2-40B4-BE49-F238E27FC236}">
                <a16:creationId xmlns:a16="http://schemas.microsoft.com/office/drawing/2014/main" id="{101F857A-64B7-45F7-B80A-A6B0349D18CE}"/>
              </a:ext>
            </a:extLst>
          </p:cNvPr>
          <p:cNvSpPr txBox="1"/>
          <p:nvPr/>
        </p:nvSpPr>
        <p:spPr>
          <a:xfrm>
            <a:off x="4184542" y="486184"/>
            <a:ext cx="7363990"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100" b="1" kern="1200">
                <a:solidFill>
                  <a:schemeClr val="tx1"/>
                </a:solidFill>
                <a:latin typeface="+mj-lt"/>
                <a:ea typeface="+mj-ea"/>
                <a:cs typeface="+mj-cs"/>
                <a:sym typeface="Arial"/>
              </a:rPr>
              <a:t>Como funciona a obsolescência programada?</a:t>
            </a:r>
          </a:p>
        </p:txBody>
      </p:sp>
      <p:pic>
        <p:nvPicPr>
          <p:cNvPr id="5" name="Imagem 4" descr="Ícone&#10;&#10;Descrição gerada automaticamente">
            <a:extLst>
              <a:ext uri="{FF2B5EF4-FFF2-40B4-BE49-F238E27FC236}">
                <a16:creationId xmlns:a16="http://schemas.microsoft.com/office/drawing/2014/main" id="{78BA0C84-61AE-93BD-EFFC-4CEFC4F67158}"/>
              </a:ext>
            </a:extLst>
          </p:cNvPr>
          <p:cNvPicPr>
            <a:picLocks noChangeAspect="1"/>
          </p:cNvPicPr>
          <p:nvPr/>
        </p:nvPicPr>
        <p:blipFill>
          <a:blip r:embed="rId2"/>
          <a:srcRect r="3" b="3"/>
          <a:stretch/>
        </p:blipFill>
        <p:spPr>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2" name="Imagem 1" descr="Placa vermelha com letras brancas em fundo preto&#10;&#10;Descrição gerada automaticamente">
            <a:extLst>
              <a:ext uri="{FF2B5EF4-FFF2-40B4-BE49-F238E27FC236}">
                <a16:creationId xmlns:a16="http://schemas.microsoft.com/office/drawing/2014/main" id="{7811769F-DC8F-AE04-E5F1-03F4D4B946C3}"/>
              </a:ext>
            </a:extLst>
          </p:cNvPr>
          <p:cNvPicPr>
            <a:picLocks noChangeAspect="1"/>
          </p:cNvPicPr>
          <p:nvPr/>
        </p:nvPicPr>
        <p:blipFill>
          <a:blip r:embed="rId3"/>
          <a:srcRect r="3" b="3"/>
          <a:stretch/>
        </p:blipFill>
        <p:spPr>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4184542" y="1946684"/>
            <a:ext cx="7363990" cy="4351338"/>
          </a:xfrm>
          <a:prstGeom prst="rect">
            <a:avLst/>
          </a:prstGeom>
        </p:spPr>
        <p:txBody>
          <a:bodyPr vert="horz" lIns="91440" tIns="45720" rIns="91440" bIns="45720" rtlCol="0" anchor="t">
            <a:normAutofit/>
          </a:bodyPr>
          <a:lstStyle/>
          <a:p>
            <a:pPr algn="just">
              <a:lnSpc>
                <a:spcPct val="90000"/>
              </a:lnSpc>
              <a:spcAft>
                <a:spcPts val="600"/>
              </a:spcAft>
            </a:pPr>
            <a:r>
              <a:rPr lang="pt-BR" sz="2800" b="1" dirty="0"/>
              <a:t>Estratégia de Marketing:</a:t>
            </a:r>
            <a:r>
              <a:rPr lang="pt-BR" sz="2800" dirty="0"/>
              <a:t> A promoção contínua de novos recursos e designs atualizados cria a impressão de que produtos mais antigos estão desatualizados, mesmo que ainda estejam totalmente funcionais.</a:t>
            </a:r>
          </a:p>
        </p:txBody>
      </p:sp>
    </p:spTree>
    <p:extLst>
      <p:ext uri="{BB962C8B-B14F-4D97-AF65-F5344CB8AC3E}">
        <p14:creationId xmlns:p14="http://schemas.microsoft.com/office/powerpoint/2010/main" val="3831369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560" y="796023"/>
            <a:ext cx="4700952" cy="1188225"/>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100" b="1">
                <a:latin typeface="+mj-lt"/>
                <a:ea typeface="+mj-ea"/>
                <a:cs typeface="+mj-cs"/>
                <a:sym typeface="Arial"/>
              </a:rPr>
              <a:t>Como funciona a obsolescência programada?</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590719" y="2330505"/>
            <a:ext cx="4559425" cy="3979585"/>
          </a:xfrm>
          <a:prstGeom prst="rect">
            <a:avLst/>
          </a:prstGeom>
        </p:spPr>
        <p:txBody>
          <a:bodyPr vert="horz" lIns="91440" tIns="45720" rIns="91440" bIns="45720" rtlCol="0" anchor="ctr">
            <a:normAutofit/>
          </a:bodyPr>
          <a:lstStyle/>
          <a:p>
            <a:pPr algn="just">
              <a:lnSpc>
                <a:spcPct val="90000"/>
              </a:lnSpc>
              <a:spcAft>
                <a:spcPts val="600"/>
              </a:spcAft>
            </a:pPr>
            <a:r>
              <a:rPr lang="pt-BR" sz="2800" b="1" dirty="0"/>
              <a:t>Fatores psicológicos: </a:t>
            </a:r>
            <a:r>
              <a:rPr lang="pt-BR" sz="2800" dirty="0"/>
              <a:t>É introduzida uma psicologia do consumo contínuo, criando a percepção de que ter o que há de mais é mais desejável, levando os consumidores a abandonar produtos funcionais e comprar versões mais recentes.</a:t>
            </a:r>
            <a:endParaRPr lang="pt-BR" sz="2800" dirty="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descr="Uma imagem contendo ao ar livre, placar, graffiti, quarto&#10;&#10;Descrição gerada automaticamente">
            <a:extLst>
              <a:ext uri="{FF2B5EF4-FFF2-40B4-BE49-F238E27FC236}">
                <a16:creationId xmlns:a16="http://schemas.microsoft.com/office/drawing/2014/main" id="{E9B1D83E-7E03-BE20-E765-DA092E633D18}"/>
              </a:ext>
            </a:extLst>
          </p:cNvPr>
          <p:cNvPicPr>
            <a:picLocks noChangeAspect="1"/>
          </p:cNvPicPr>
          <p:nvPr/>
        </p:nvPicPr>
        <p:blipFill>
          <a:blip r:embed="rId2"/>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391810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843105" y="873940"/>
            <a:ext cx="5473473" cy="1216254"/>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400" b="1" kern="1200">
                <a:solidFill>
                  <a:schemeClr val="tx1"/>
                </a:solidFill>
                <a:latin typeface="+mj-lt"/>
                <a:ea typeface="+mj-ea"/>
                <a:cs typeface="+mj-cs"/>
                <a:sym typeface="Arial"/>
              </a:rPr>
              <a:t>Quais são os impactos ambientais causados pela obsolescência programada?</a:t>
            </a:r>
            <a:endParaRPr lang="en-US" sz="2400" b="1" kern="1200">
              <a:solidFill>
                <a:schemeClr val="tx1"/>
              </a:solidFill>
              <a:latin typeface="+mj-lt"/>
              <a:ea typeface="+mj-ea"/>
              <a:cs typeface="+mj-cs"/>
            </a:endParaRPr>
          </a:p>
        </p:txBody>
      </p:sp>
      <p:sp>
        <p:nvSpPr>
          <p:cNvPr id="3" name="Retângulo 2">
            <a:extLst>
              <a:ext uri="{FF2B5EF4-FFF2-40B4-BE49-F238E27FC236}">
                <a16:creationId xmlns:a16="http://schemas.microsoft.com/office/drawing/2014/main" id="{C585078A-3021-457E-8C8D-E2EF7442E7D8}"/>
              </a:ext>
            </a:extLst>
          </p:cNvPr>
          <p:cNvSpPr/>
          <p:nvPr/>
        </p:nvSpPr>
        <p:spPr>
          <a:xfrm>
            <a:off x="1045029" y="2524721"/>
            <a:ext cx="4991629" cy="3677123"/>
          </a:xfrm>
          <a:prstGeom prst="rect">
            <a:avLst/>
          </a:prstGeom>
        </p:spPr>
        <p:txBody>
          <a:bodyPr vert="horz" lIns="91440" tIns="45720" rIns="91440" bIns="45720" rtlCol="0" anchor="ctr">
            <a:normAutofit fontScale="92500" lnSpcReduction="10000"/>
          </a:bodyPr>
          <a:lstStyle/>
          <a:p>
            <a:pPr algn="just">
              <a:lnSpc>
                <a:spcPct val="110000"/>
              </a:lnSpc>
              <a:spcAft>
                <a:spcPts val="600"/>
              </a:spcAft>
            </a:pPr>
            <a:r>
              <a:rPr lang="en-US" sz="2400" b="1" dirty="0"/>
              <a:t>1. </a:t>
            </a:r>
            <a:r>
              <a:rPr lang="en-US" sz="2400" b="1" dirty="0" err="1"/>
              <a:t>Aumento</a:t>
            </a:r>
            <a:r>
              <a:rPr lang="en-US" sz="2400" b="1" dirty="0"/>
              <a:t> da </a:t>
            </a:r>
            <a:r>
              <a:rPr lang="en-US" sz="2400" b="1" dirty="0" err="1"/>
              <a:t>quantidade</a:t>
            </a:r>
            <a:r>
              <a:rPr lang="en-US" sz="2400" b="1" dirty="0"/>
              <a:t> de </a:t>
            </a:r>
            <a:r>
              <a:rPr lang="en-US" sz="2400" b="1" dirty="0" err="1"/>
              <a:t>lixo</a:t>
            </a:r>
            <a:r>
              <a:rPr lang="en-US" sz="2400" b="1" dirty="0"/>
              <a:t> </a:t>
            </a:r>
            <a:r>
              <a:rPr lang="en-US" sz="2400" b="1" dirty="0" err="1"/>
              <a:t>eletrônico</a:t>
            </a:r>
            <a:r>
              <a:rPr lang="en-US" sz="2400" b="1" dirty="0"/>
              <a:t> </a:t>
            </a:r>
            <a:r>
              <a:rPr lang="en-US" sz="2400" b="1" dirty="0" err="1"/>
              <a:t>descartado</a:t>
            </a:r>
            <a:r>
              <a:rPr lang="en-US" sz="2400" b="1" dirty="0"/>
              <a:t>:</a:t>
            </a:r>
            <a:r>
              <a:rPr lang="en-US" sz="2400" dirty="0"/>
              <a:t> À </a:t>
            </a:r>
            <a:r>
              <a:rPr lang="en-US" sz="2400" dirty="0" err="1"/>
              <a:t>medida</a:t>
            </a:r>
            <a:r>
              <a:rPr lang="en-US" sz="2400" dirty="0"/>
              <a:t> que </a:t>
            </a:r>
            <a:r>
              <a:rPr lang="en-US" sz="2400" dirty="0" err="1"/>
              <a:t>os</a:t>
            </a:r>
            <a:r>
              <a:rPr lang="en-US" sz="2400" dirty="0"/>
              <a:t> </a:t>
            </a:r>
            <a:r>
              <a:rPr lang="en-US" sz="2400" dirty="0" err="1"/>
              <a:t>produtos</a:t>
            </a:r>
            <a:r>
              <a:rPr lang="en-US" sz="2400" dirty="0"/>
              <a:t> se </a:t>
            </a:r>
            <a:r>
              <a:rPr lang="en-US" sz="2400" dirty="0" err="1"/>
              <a:t>tornam</a:t>
            </a:r>
            <a:r>
              <a:rPr lang="en-US" sz="2400" dirty="0"/>
              <a:t> </a:t>
            </a:r>
            <a:r>
              <a:rPr lang="en-US" sz="2400" dirty="0" err="1"/>
              <a:t>obsoletos</a:t>
            </a:r>
            <a:r>
              <a:rPr lang="en-US" sz="2400" dirty="0"/>
              <a:t> </a:t>
            </a:r>
            <a:r>
              <a:rPr lang="en-US" sz="2400" dirty="0" err="1"/>
              <a:t>mais</a:t>
            </a:r>
            <a:r>
              <a:rPr lang="en-US" sz="2400" dirty="0"/>
              <a:t> </a:t>
            </a:r>
            <a:r>
              <a:rPr lang="en-US" sz="2400" dirty="0" err="1"/>
              <a:t>rapidamente</a:t>
            </a:r>
            <a:r>
              <a:rPr lang="en-US" sz="2400" dirty="0"/>
              <a:t>, a </a:t>
            </a:r>
            <a:r>
              <a:rPr lang="en-US" sz="2400" dirty="0" err="1"/>
              <a:t>quantidade</a:t>
            </a:r>
            <a:r>
              <a:rPr lang="en-US" sz="2400" dirty="0"/>
              <a:t> de </a:t>
            </a:r>
            <a:r>
              <a:rPr lang="en-US" sz="2400" dirty="0" err="1"/>
              <a:t>lixo</a:t>
            </a:r>
            <a:r>
              <a:rPr lang="en-US" sz="2400" dirty="0"/>
              <a:t> </a:t>
            </a:r>
            <a:r>
              <a:rPr lang="en-US" sz="2400" dirty="0" err="1"/>
              <a:t>eletrônico</a:t>
            </a:r>
            <a:r>
              <a:rPr lang="en-US" sz="2400" dirty="0"/>
              <a:t> </a:t>
            </a:r>
            <a:r>
              <a:rPr lang="en-US" sz="2400" dirty="0" err="1"/>
              <a:t>descartado</a:t>
            </a:r>
            <a:r>
              <a:rPr lang="en-US" sz="2400" dirty="0"/>
              <a:t> </a:t>
            </a:r>
            <a:r>
              <a:rPr lang="en-US" sz="2400" dirty="0" err="1"/>
              <a:t>aumenta</a:t>
            </a:r>
            <a:r>
              <a:rPr lang="en-US" sz="2400" dirty="0"/>
              <a:t>. Esses </a:t>
            </a:r>
            <a:r>
              <a:rPr lang="en-US" sz="2400" dirty="0" err="1"/>
              <a:t>dispositivos</a:t>
            </a:r>
            <a:r>
              <a:rPr lang="en-US" sz="2400" dirty="0"/>
              <a:t> </a:t>
            </a:r>
            <a:r>
              <a:rPr lang="en-US" sz="2400" dirty="0" err="1"/>
              <a:t>geralmente</a:t>
            </a:r>
            <a:r>
              <a:rPr lang="en-US" sz="2400" dirty="0"/>
              <a:t> </a:t>
            </a:r>
            <a:r>
              <a:rPr lang="en-US" sz="2400" dirty="0" err="1"/>
              <a:t>contêm</a:t>
            </a:r>
            <a:r>
              <a:rPr lang="en-US" sz="2400" dirty="0"/>
              <a:t> </a:t>
            </a:r>
            <a:r>
              <a:rPr lang="en-US" sz="2400" dirty="0" err="1"/>
              <a:t>substâncias</a:t>
            </a:r>
            <a:r>
              <a:rPr lang="en-US" sz="2400" dirty="0"/>
              <a:t> </a:t>
            </a:r>
            <a:r>
              <a:rPr lang="en-US" sz="2400" dirty="0" err="1"/>
              <a:t>tóxicas</a:t>
            </a:r>
            <a:r>
              <a:rPr lang="en-US" sz="2400" dirty="0"/>
              <a:t>, </a:t>
            </a:r>
            <a:r>
              <a:rPr lang="en-US" sz="2400" dirty="0" err="1"/>
              <a:t>como</a:t>
            </a:r>
            <a:r>
              <a:rPr lang="en-US" sz="2400" dirty="0"/>
              <a:t> </a:t>
            </a:r>
            <a:r>
              <a:rPr lang="en-US" sz="2400" dirty="0" err="1"/>
              <a:t>mercúrio</a:t>
            </a:r>
            <a:r>
              <a:rPr lang="en-US" sz="2400" dirty="0"/>
              <a:t>, </a:t>
            </a:r>
            <a:r>
              <a:rPr lang="en-US" sz="2400" dirty="0" err="1"/>
              <a:t>chumbo</a:t>
            </a:r>
            <a:r>
              <a:rPr lang="en-US" sz="2400" dirty="0"/>
              <a:t> e </a:t>
            </a:r>
            <a:r>
              <a:rPr lang="en-US" sz="2400" dirty="0" err="1"/>
              <a:t>cádmio</a:t>
            </a:r>
            <a:r>
              <a:rPr lang="en-US" sz="2400" dirty="0"/>
              <a:t>, que </a:t>
            </a:r>
            <a:r>
              <a:rPr lang="en-US" sz="2400" dirty="0" err="1"/>
              <a:t>podem</a:t>
            </a:r>
            <a:r>
              <a:rPr lang="en-US" sz="2400" dirty="0"/>
              <a:t> </a:t>
            </a:r>
            <a:r>
              <a:rPr lang="en-US" sz="2400" dirty="0" err="1"/>
              <a:t>contaminar</a:t>
            </a:r>
            <a:r>
              <a:rPr lang="en-US" sz="2400" dirty="0"/>
              <a:t> o solo, a </a:t>
            </a:r>
            <a:r>
              <a:rPr lang="en-US" sz="2400" dirty="0" err="1"/>
              <a:t>água</a:t>
            </a:r>
            <a:r>
              <a:rPr lang="en-US" sz="2400" dirty="0"/>
              <a:t> e o </a:t>
            </a:r>
            <a:r>
              <a:rPr lang="en-US" sz="2400" dirty="0" err="1"/>
              <a:t>ar</a:t>
            </a:r>
            <a:r>
              <a:rPr lang="en-US" sz="2400" dirty="0"/>
              <a:t> se </a:t>
            </a:r>
            <a:r>
              <a:rPr lang="en-US" sz="2400" dirty="0" err="1"/>
              <a:t>não</a:t>
            </a:r>
            <a:r>
              <a:rPr lang="en-US" sz="2400" dirty="0"/>
              <a:t> </a:t>
            </a:r>
            <a:r>
              <a:rPr lang="en-US" sz="2400" dirty="0" err="1"/>
              <a:t>forem</a:t>
            </a:r>
            <a:r>
              <a:rPr lang="en-US" sz="2400" dirty="0"/>
              <a:t> </a:t>
            </a:r>
            <a:r>
              <a:rPr lang="en-US" sz="2400" dirty="0" err="1"/>
              <a:t>descartados</a:t>
            </a:r>
            <a:r>
              <a:rPr lang="en-US" sz="2400" dirty="0"/>
              <a:t> </a:t>
            </a:r>
            <a:r>
              <a:rPr lang="en-US" sz="2400" dirty="0" err="1"/>
              <a:t>adequadamente</a:t>
            </a:r>
            <a:r>
              <a:rPr lang="en-US" sz="2400" dirty="0"/>
              <a:t>.</a:t>
            </a:r>
            <a:endParaRPr lang="pt-BR" sz="2400" dirty="0">
              <a:cs typeface="Calibri" panose="020F0502020204030204"/>
            </a:endParaRPr>
          </a:p>
        </p:txBody>
      </p:sp>
      <p:sp>
        <p:nvSpPr>
          <p:cNvPr id="22" name="Rectangle 2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descr="Ícone&#10;&#10;Descrição gerada automaticamente">
            <a:extLst>
              <a:ext uri="{FF2B5EF4-FFF2-40B4-BE49-F238E27FC236}">
                <a16:creationId xmlns:a16="http://schemas.microsoft.com/office/drawing/2014/main" id="{CC69AC53-8293-A56A-5FCE-6D2FD201A50D}"/>
              </a:ext>
            </a:extLst>
          </p:cNvPr>
          <p:cNvPicPr>
            <a:picLocks noChangeAspect="1"/>
          </p:cNvPicPr>
          <p:nvPr/>
        </p:nvPicPr>
        <p:blipFill>
          <a:blip r:embed="rId2"/>
          <a:stretch>
            <a:fillRect/>
          </a:stretch>
        </p:blipFill>
        <p:spPr>
          <a:xfrm>
            <a:off x="6930493" y="1347516"/>
            <a:ext cx="4223252" cy="4223252"/>
          </a:xfrm>
          <a:prstGeom prst="rect">
            <a:avLst/>
          </a:prstGeom>
        </p:spPr>
      </p:pic>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032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6151294" y="486184"/>
            <a:ext cx="5397237"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800" b="1">
                <a:latin typeface="+mj-lt"/>
                <a:ea typeface="+mj-ea"/>
                <a:cs typeface="+mj-cs"/>
                <a:sym typeface="Arial"/>
              </a:rPr>
              <a:t>Quais são os impactos ambientais causados pela obsolescência programada?</a:t>
            </a:r>
            <a:endParaRPr lang="en-US" sz="2800" b="1">
              <a:latin typeface="+mj-lt"/>
              <a:ea typeface="+mj-ea"/>
              <a:cs typeface="+mj-cs"/>
            </a:endParaRPr>
          </a:p>
        </p:txBody>
      </p:sp>
      <p:pic>
        <p:nvPicPr>
          <p:cNvPr id="6" name="Imagem 5" descr="Ícone&#10;&#10;Descrição gerada automaticamente">
            <a:extLst>
              <a:ext uri="{FF2B5EF4-FFF2-40B4-BE49-F238E27FC236}">
                <a16:creationId xmlns:a16="http://schemas.microsoft.com/office/drawing/2014/main" id="{4731260F-8B70-4467-9221-59CAE1FA707C}"/>
              </a:ext>
            </a:extLst>
          </p:cNvPr>
          <p:cNvPicPr>
            <a:picLocks noChangeAspect="1"/>
          </p:cNvPicPr>
          <p:nvPr/>
        </p:nvPicPr>
        <p:blipFill>
          <a:blip r:embed="rId2"/>
          <a:stretch>
            <a:fillRect/>
          </a:stretch>
        </p:blipFill>
        <p:spPr>
          <a:xfrm>
            <a:off x="698353" y="598677"/>
            <a:ext cx="2733294" cy="2733294"/>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1" name="Freeform: Shape 20">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descr="Uma imagem contendo Ícone&#10;&#10;Descrição gerada automaticamente">
            <a:extLst>
              <a:ext uri="{FF2B5EF4-FFF2-40B4-BE49-F238E27FC236}">
                <a16:creationId xmlns:a16="http://schemas.microsoft.com/office/drawing/2014/main" id="{55F3A6A5-64FD-CEE8-7120-2ADEBE62EB57}"/>
              </a:ext>
            </a:extLst>
          </p:cNvPr>
          <p:cNvPicPr>
            <a:picLocks noChangeAspect="1"/>
          </p:cNvPicPr>
          <p:nvPr/>
        </p:nvPicPr>
        <p:blipFill>
          <a:blip r:embed="rId3"/>
          <a:stretch>
            <a:fillRect/>
          </a:stretch>
        </p:blipFill>
        <p:spPr>
          <a:xfrm>
            <a:off x="698353" y="3526029"/>
            <a:ext cx="2733293"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6151294" y="1946684"/>
            <a:ext cx="5397237" cy="4351338"/>
          </a:xfrm>
          <a:prstGeom prst="rect">
            <a:avLst/>
          </a:prstGeom>
        </p:spPr>
        <p:txBody>
          <a:bodyPr vert="horz" lIns="91440" tIns="45720" rIns="91440" bIns="45720" rtlCol="0" anchor="t">
            <a:normAutofit/>
          </a:bodyPr>
          <a:lstStyle/>
          <a:p>
            <a:pPr algn="just">
              <a:spcAft>
                <a:spcPts val="600"/>
              </a:spcAft>
            </a:pPr>
            <a:r>
              <a:rPr lang="en-US" sz="2800" b="1" dirty="0"/>
              <a:t>2. </a:t>
            </a:r>
            <a:r>
              <a:rPr lang="en-US" sz="2800" b="1" err="1"/>
              <a:t>Consumo</a:t>
            </a:r>
            <a:r>
              <a:rPr lang="en-US" sz="2800" b="1" dirty="0"/>
              <a:t> de </a:t>
            </a:r>
            <a:r>
              <a:rPr lang="en-US" sz="2800" b="1" err="1"/>
              <a:t>Recursos</a:t>
            </a:r>
            <a:r>
              <a:rPr lang="en-US" sz="2800" b="1" dirty="0"/>
              <a:t> Naturais: </a:t>
            </a:r>
            <a:r>
              <a:rPr lang="en-US" sz="2800" dirty="0"/>
              <a:t>A </a:t>
            </a:r>
            <a:r>
              <a:rPr lang="en-US" sz="2800" err="1"/>
              <a:t>produção</a:t>
            </a:r>
            <a:r>
              <a:rPr lang="en-US" sz="2800" dirty="0"/>
              <a:t> </a:t>
            </a:r>
            <a:r>
              <a:rPr lang="en-US" sz="2800" err="1"/>
              <a:t>contínua</a:t>
            </a:r>
            <a:r>
              <a:rPr lang="en-US" sz="2800" dirty="0"/>
              <a:t> de </a:t>
            </a:r>
            <a:r>
              <a:rPr lang="en-US" sz="2800" err="1"/>
              <a:t>novos</a:t>
            </a:r>
            <a:r>
              <a:rPr lang="en-US" sz="2800" dirty="0"/>
              <a:t> </a:t>
            </a:r>
            <a:r>
              <a:rPr lang="en-US" sz="2800" err="1"/>
              <a:t>produtos</a:t>
            </a:r>
            <a:r>
              <a:rPr lang="en-US" sz="2800" dirty="0"/>
              <a:t> </a:t>
            </a:r>
            <a:r>
              <a:rPr lang="en-US" sz="2800" err="1"/>
              <a:t>através</a:t>
            </a:r>
            <a:r>
              <a:rPr lang="en-US" sz="2800" dirty="0"/>
              <a:t> da </a:t>
            </a:r>
            <a:r>
              <a:rPr lang="en-US" sz="2800" err="1"/>
              <a:t>obsolescência</a:t>
            </a:r>
            <a:r>
              <a:rPr lang="en-US" sz="2800" dirty="0"/>
              <a:t> </a:t>
            </a:r>
            <a:r>
              <a:rPr lang="en-US" sz="2800" err="1"/>
              <a:t>programada</a:t>
            </a:r>
            <a:r>
              <a:rPr lang="en-US" sz="2800" dirty="0"/>
              <a:t> </a:t>
            </a:r>
            <a:r>
              <a:rPr lang="en-US" sz="2800" err="1"/>
              <a:t>requer</a:t>
            </a:r>
            <a:r>
              <a:rPr lang="en-US" sz="2800" dirty="0"/>
              <a:t> </a:t>
            </a:r>
            <a:r>
              <a:rPr lang="en-US" sz="2800" err="1"/>
              <a:t>grandes</a:t>
            </a:r>
            <a:r>
              <a:rPr lang="en-US" sz="2800" dirty="0"/>
              <a:t> </a:t>
            </a:r>
            <a:r>
              <a:rPr lang="en-US" sz="2800" err="1"/>
              <a:t>quantidades</a:t>
            </a:r>
            <a:r>
              <a:rPr lang="en-US" sz="2800" dirty="0"/>
              <a:t> de </a:t>
            </a:r>
            <a:r>
              <a:rPr lang="en-US" sz="2800" err="1"/>
              <a:t>recursos</a:t>
            </a:r>
            <a:r>
              <a:rPr lang="en-US" sz="2800" dirty="0"/>
              <a:t> </a:t>
            </a:r>
            <a:r>
              <a:rPr lang="en-US" sz="2800" err="1"/>
              <a:t>naturais</a:t>
            </a:r>
            <a:r>
              <a:rPr lang="en-US" sz="2800" dirty="0"/>
              <a:t>, </a:t>
            </a:r>
            <a:r>
              <a:rPr lang="en-US" sz="2800" err="1"/>
              <a:t>como</a:t>
            </a:r>
            <a:r>
              <a:rPr lang="en-US" sz="2800" dirty="0"/>
              <a:t> </a:t>
            </a:r>
            <a:r>
              <a:rPr lang="en-US" sz="2800" err="1"/>
              <a:t>minerais</a:t>
            </a:r>
            <a:r>
              <a:rPr lang="en-US" sz="2800" dirty="0"/>
              <a:t>, </a:t>
            </a:r>
            <a:r>
              <a:rPr lang="en-US" sz="2800" err="1"/>
              <a:t>metais</a:t>
            </a:r>
            <a:r>
              <a:rPr lang="en-US" sz="2800" dirty="0"/>
              <a:t> e </a:t>
            </a:r>
            <a:r>
              <a:rPr lang="en-US" sz="2800" err="1"/>
              <a:t>energia</a:t>
            </a:r>
            <a:r>
              <a:rPr lang="en-US" sz="2800" dirty="0"/>
              <a:t>. Isto leva à </a:t>
            </a:r>
            <a:r>
              <a:rPr lang="en-US" sz="2800" err="1"/>
              <a:t>sobre-exploração</a:t>
            </a:r>
            <a:r>
              <a:rPr lang="en-US" sz="2800" dirty="0"/>
              <a:t> e </a:t>
            </a:r>
            <a:r>
              <a:rPr lang="en-US" sz="2800" err="1"/>
              <a:t>ao</a:t>
            </a:r>
            <a:r>
              <a:rPr lang="en-US" sz="2800" dirty="0"/>
              <a:t> </a:t>
            </a:r>
            <a:r>
              <a:rPr lang="en-US" sz="2800" err="1"/>
              <a:t>esgotamento</a:t>
            </a:r>
            <a:r>
              <a:rPr lang="en-US" sz="2800" dirty="0"/>
              <a:t> de </a:t>
            </a:r>
            <a:r>
              <a:rPr lang="en-US" sz="2800" err="1"/>
              <a:t>recursos</a:t>
            </a:r>
            <a:r>
              <a:rPr lang="en-US" sz="2800" dirty="0"/>
              <a:t> </a:t>
            </a:r>
            <a:r>
              <a:rPr lang="en-US" sz="2800" err="1"/>
              <a:t>não</a:t>
            </a:r>
            <a:r>
              <a:rPr lang="en-US" sz="2800" dirty="0"/>
              <a:t> </a:t>
            </a:r>
            <a:r>
              <a:rPr lang="en-US" sz="2800" err="1"/>
              <a:t>renováveis</a:t>
            </a:r>
            <a:r>
              <a:rPr lang="en-US" sz="2800" dirty="0"/>
              <a:t>.</a:t>
            </a:r>
            <a:endParaRPr lang="pt-BR" sz="2800" dirty="0">
              <a:cs typeface="Calibri" panose="020F0502020204030204"/>
            </a:endParaRPr>
          </a:p>
          <a:p>
            <a:pPr algn="just">
              <a:spcAft>
                <a:spcPts val="600"/>
              </a:spcAft>
            </a:pPr>
            <a:endParaRPr lang="en-US" sz="2800">
              <a:cs typeface="Calibri" panose="020F0502020204030204"/>
            </a:endParaRPr>
          </a:p>
        </p:txBody>
      </p:sp>
      <p:sp>
        <p:nvSpPr>
          <p:cNvPr id="23" name="Arc 2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3733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1468" y="1711236"/>
            <a:ext cx="9820761" cy="2785378"/>
          </a:xfrm>
          <a:prstGeom prst="rect">
            <a:avLst/>
          </a:prstGeom>
        </p:spPr>
        <p:txBody>
          <a:bodyPr wrap="square" lIns="91440" tIns="45720" rIns="91440" bIns="45720" anchor="t">
            <a:spAutoFit/>
          </a:bodyPr>
          <a:lstStyle/>
          <a:p>
            <a:pPr marL="342900" indent="-342900" algn="just">
              <a:buFont typeface="Wingdings"/>
              <a:buChar char="v"/>
            </a:pPr>
            <a:r>
              <a:rPr lang="pt-BR" sz="2500" b="1" dirty="0">
                <a:ea typeface="+mn-lt"/>
                <a:cs typeface="+mn-lt"/>
              </a:rPr>
              <a:t>Retomada Aula 01</a:t>
            </a:r>
            <a:endParaRPr lang="pt-BR" dirty="0">
              <a:ea typeface="+mn-lt"/>
              <a:cs typeface="+mn-lt"/>
            </a:endParaRPr>
          </a:p>
          <a:p>
            <a:pPr marL="800100" lvl="1" indent="-342900" algn="just">
              <a:buFont typeface="Courier New"/>
              <a:buChar char="o"/>
            </a:pPr>
            <a:r>
              <a:rPr lang="pt-BR" sz="2500" dirty="0">
                <a:ea typeface="+mn-lt"/>
                <a:cs typeface="+mn-lt"/>
              </a:rPr>
              <a:t>Visão</a:t>
            </a:r>
            <a:r>
              <a:rPr lang="pt-BR" sz="2500" dirty="0">
                <a:ea typeface="Calibri"/>
                <a:cs typeface="Calibri" panose="020F0502020204030204"/>
              </a:rPr>
              <a:t> geral sobre dispositivos móveis. Principais desafios no desenvolvimento de aplicativos para dispositivos móveis. Introdução às plataformas Android e IOS</a:t>
            </a:r>
          </a:p>
          <a:p>
            <a:pPr marL="342900" indent="-342900" algn="just">
              <a:buFont typeface="Wingdings"/>
              <a:buChar char="v"/>
            </a:pPr>
            <a:r>
              <a:rPr lang="pt-BR" sz="2500" dirty="0">
                <a:cs typeface="Calibri"/>
              </a:rPr>
              <a:t>Aula 02</a:t>
            </a:r>
          </a:p>
          <a:p>
            <a:pPr marL="800100" lvl="1" indent="-342900" algn="just">
              <a:buFont typeface="Courier New"/>
              <a:buChar char="o"/>
            </a:pPr>
            <a:r>
              <a:rPr lang="pt-BR" sz="2500" dirty="0">
                <a:cs typeface="Calibri"/>
              </a:rPr>
              <a:t>Entendendo a obsolescência programada de hardware e seu impacto no meio ambiente. Interface.</a:t>
            </a: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5826035" cy="1267097"/>
          </a:xfrm>
          <a:prstGeom prst="rect">
            <a:avLst/>
          </a:prstGeom>
          <a:noFill/>
          <a:ln>
            <a:noFill/>
          </a:ln>
        </p:spPr>
        <p:txBody>
          <a:bodyPr spcFirstLastPara="1" wrap="square" lIns="91425" tIns="45700" rIns="91425" bIns="45700" anchor="ctr" anchorCtr="0">
            <a:normAutofit/>
          </a:bodyPr>
          <a:lstStyle/>
          <a:p>
            <a:pPr>
              <a:lnSpc>
                <a:spcPct val="154545"/>
              </a:lnSpc>
            </a:pPr>
            <a:r>
              <a:rPr lang="pt-BR" sz="3300" b="1" dirty="0">
                <a:solidFill>
                  <a:schemeClr val="tx2"/>
                </a:solidFill>
                <a:latin typeface="Segoe UI"/>
                <a:cs typeface="Segoe UI"/>
                <a:sym typeface="Arial"/>
              </a:rPr>
              <a:t>Cronograma da aula de hoje</a:t>
            </a:r>
            <a:endParaRPr lang="pt-BR" dirty="0"/>
          </a:p>
        </p:txBody>
      </p:sp>
    </p:spTree>
    <p:extLst>
      <p:ext uri="{BB962C8B-B14F-4D97-AF65-F5344CB8AC3E}">
        <p14:creationId xmlns:p14="http://schemas.microsoft.com/office/powerpoint/2010/main" val="3072299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560" y="856180"/>
            <a:ext cx="6261986" cy="1258410"/>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800" b="1">
                <a:latin typeface="+mj-lt"/>
                <a:ea typeface="+mj-ea"/>
                <a:cs typeface="+mj-cs"/>
                <a:sym typeface="Arial"/>
              </a:rPr>
              <a:t>Quais são os impactos ambientais causados pela obsolescência programada?</a:t>
            </a:r>
            <a:endParaRPr lang="en-US" sz="2800" b="1">
              <a:latin typeface="+mj-lt"/>
              <a:ea typeface="+mj-ea"/>
              <a:cs typeface="+mj-cs"/>
            </a:endParaRP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590719" y="2330505"/>
            <a:ext cx="5278066" cy="3979585"/>
          </a:xfrm>
          <a:prstGeom prst="rect">
            <a:avLst/>
          </a:prstGeom>
        </p:spPr>
        <p:txBody>
          <a:bodyPr vert="horz" lIns="91440" tIns="45720" rIns="91440" bIns="45720" rtlCol="0" anchor="ctr">
            <a:normAutofit fontScale="92500"/>
          </a:bodyPr>
          <a:lstStyle/>
          <a:p>
            <a:pPr algn="just">
              <a:spcAft>
                <a:spcPts val="600"/>
              </a:spcAft>
            </a:pPr>
            <a:r>
              <a:rPr lang="en-US" sz="2800" b="1" dirty="0"/>
              <a:t>3. Impacto </a:t>
            </a:r>
            <a:r>
              <a:rPr lang="en-US" sz="2800" b="1" err="1"/>
              <a:t>na</a:t>
            </a:r>
            <a:r>
              <a:rPr lang="en-US" sz="2800" b="1" dirty="0"/>
              <a:t> </a:t>
            </a:r>
            <a:r>
              <a:rPr lang="en-US" sz="2800" b="1" err="1"/>
              <a:t>produção</a:t>
            </a:r>
            <a:r>
              <a:rPr lang="en-US" sz="2800" b="1" dirty="0"/>
              <a:t> de </a:t>
            </a:r>
            <a:r>
              <a:rPr lang="en-US" sz="2800" b="1" err="1"/>
              <a:t>carbono</a:t>
            </a:r>
            <a:r>
              <a:rPr lang="en-US" sz="2800" b="1" dirty="0"/>
              <a:t>:</a:t>
            </a:r>
            <a:r>
              <a:rPr lang="en-US" sz="2800" dirty="0"/>
              <a:t> </a:t>
            </a:r>
            <a:r>
              <a:rPr lang="en-US" sz="2800" err="1"/>
              <a:t>Produzir</a:t>
            </a:r>
            <a:r>
              <a:rPr lang="en-US" sz="2800" dirty="0"/>
              <a:t>, </a:t>
            </a:r>
            <a:r>
              <a:rPr lang="en-US" sz="2800" err="1"/>
              <a:t>transportar</a:t>
            </a:r>
            <a:r>
              <a:rPr lang="en-US" sz="2800" dirty="0"/>
              <a:t> e </a:t>
            </a:r>
            <a:r>
              <a:rPr lang="en-US" sz="2800" err="1"/>
              <a:t>descartar</a:t>
            </a:r>
            <a:r>
              <a:rPr lang="en-US" sz="2800" dirty="0"/>
              <a:t> </a:t>
            </a:r>
            <a:r>
              <a:rPr lang="en-US" sz="2800" err="1"/>
              <a:t>produtos</a:t>
            </a:r>
            <a:r>
              <a:rPr lang="en-US" sz="2800" dirty="0"/>
              <a:t> </a:t>
            </a:r>
            <a:r>
              <a:rPr lang="en-US" sz="2800" err="1"/>
              <a:t>consome</a:t>
            </a:r>
            <a:r>
              <a:rPr lang="en-US" sz="2800" dirty="0"/>
              <a:t> </a:t>
            </a:r>
            <a:r>
              <a:rPr lang="en-US" sz="2800" err="1"/>
              <a:t>energia</a:t>
            </a:r>
            <a:r>
              <a:rPr lang="en-US" sz="2800" dirty="0"/>
              <a:t> e </a:t>
            </a:r>
            <a:r>
              <a:rPr lang="en-US" sz="2800" err="1"/>
              <a:t>gera</a:t>
            </a:r>
            <a:r>
              <a:rPr lang="en-US" sz="2800" dirty="0"/>
              <a:t> </a:t>
            </a:r>
            <a:r>
              <a:rPr lang="en-US" sz="2800" err="1"/>
              <a:t>emissões</a:t>
            </a:r>
            <a:r>
              <a:rPr lang="en-US" sz="2800" dirty="0"/>
              <a:t> de CO2. Quando </a:t>
            </a:r>
            <a:r>
              <a:rPr lang="en-US" sz="2800" err="1"/>
              <a:t>os</a:t>
            </a:r>
            <a:r>
              <a:rPr lang="en-US" sz="2800" dirty="0"/>
              <a:t> </a:t>
            </a:r>
            <a:r>
              <a:rPr lang="en-US" sz="2800" err="1"/>
              <a:t>produtos</a:t>
            </a:r>
            <a:r>
              <a:rPr lang="en-US" sz="2800" dirty="0"/>
              <a:t> </a:t>
            </a:r>
            <a:r>
              <a:rPr lang="en-US" sz="2800" err="1"/>
              <a:t>são</a:t>
            </a:r>
            <a:r>
              <a:rPr lang="en-US" sz="2800" dirty="0"/>
              <a:t> </a:t>
            </a:r>
            <a:r>
              <a:rPr lang="en-US" sz="2800" err="1"/>
              <a:t>frequentemente</a:t>
            </a:r>
            <a:r>
              <a:rPr lang="en-US" sz="2800" dirty="0"/>
              <a:t> </a:t>
            </a:r>
            <a:r>
              <a:rPr lang="en-US" sz="2800" err="1"/>
              <a:t>substituídos</a:t>
            </a:r>
            <a:r>
              <a:rPr lang="en-US" sz="2800" dirty="0"/>
              <a:t> </a:t>
            </a:r>
            <a:r>
              <a:rPr lang="en-US" sz="2800" err="1"/>
              <a:t>devido</a:t>
            </a:r>
            <a:r>
              <a:rPr lang="en-US" sz="2800" dirty="0"/>
              <a:t> à </a:t>
            </a:r>
            <a:r>
              <a:rPr lang="en-US" sz="2800" err="1"/>
              <a:t>obsolescência</a:t>
            </a:r>
            <a:r>
              <a:rPr lang="en-US" sz="2800" dirty="0"/>
              <a:t> </a:t>
            </a:r>
            <a:r>
              <a:rPr lang="en-US" sz="2800" err="1"/>
              <a:t>programada</a:t>
            </a:r>
            <a:r>
              <a:rPr lang="en-US" sz="2800" dirty="0"/>
              <a:t>, a </a:t>
            </a:r>
            <a:r>
              <a:rPr lang="en-US" sz="2800" err="1"/>
              <a:t>produção</a:t>
            </a:r>
            <a:r>
              <a:rPr lang="en-US" sz="2800" dirty="0"/>
              <a:t> de </a:t>
            </a:r>
            <a:r>
              <a:rPr lang="en-US" sz="2800" err="1"/>
              <a:t>carbono</a:t>
            </a:r>
            <a:r>
              <a:rPr lang="en-US" sz="2800" dirty="0"/>
              <a:t> </a:t>
            </a:r>
            <a:r>
              <a:rPr lang="en-US" sz="2800" err="1"/>
              <a:t>associada</a:t>
            </a:r>
            <a:r>
              <a:rPr lang="en-US" sz="2800" dirty="0"/>
              <a:t> a </a:t>
            </a:r>
            <a:r>
              <a:rPr lang="en-US" sz="2800" err="1"/>
              <a:t>estes</a:t>
            </a:r>
            <a:r>
              <a:rPr lang="en-US" sz="2800" dirty="0"/>
              <a:t> </a:t>
            </a:r>
            <a:r>
              <a:rPr lang="en-US" sz="2800" err="1"/>
              <a:t>processos</a:t>
            </a:r>
            <a:r>
              <a:rPr lang="en-US" sz="2800" dirty="0"/>
              <a:t> </a:t>
            </a:r>
            <a:r>
              <a:rPr lang="en-US" sz="2800" err="1"/>
              <a:t>aumenta</a:t>
            </a:r>
            <a:r>
              <a:rPr lang="en-US" sz="2800" dirty="0"/>
              <a:t>.</a:t>
            </a:r>
            <a:endParaRPr lang="pt-BR" sz="2400" dirty="0">
              <a:cs typeface="Calibri" panose="020F0502020204030204"/>
            </a:endParaRPr>
          </a:p>
          <a:p>
            <a:pPr algn="just">
              <a:spcAft>
                <a:spcPts val="600"/>
              </a:spcAft>
            </a:pPr>
            <a:endParaRPr lang="en-US" sz="2800">
              <a:cs typeface="Calibri" panose="020F0502020204030204"/>
            </a:endParaRP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Logotipo&#10;&#10;Descrição gerada automaticamente">
            <a:extLst>
              <a:ext uri="{FF2B5EF4-FFF2-40B4-BE49-F238E27FC236}">
                <a16:creationId xmlns:a16="http://schemas.microsoft.com/office/drawing/2014/main" id="{2AEABB75-9939-419C-B9BB-6569112C3B81}"/>
              </a:ext>
            </a:extLst>
          </p:cNvPr>
          <p:cNvPicPr>
            <a:picLocks noChangeAspect="1"/>
          </p:cNvPicPr>
          <p:nvPr/>
        </p:nvPicPr>
        <p:blipFill>
          <a:blip r:embed="rId2"/>
          <a:stretch>
            <a:fillRect/>
          </a:stretch>
        </p:blipFill>
        <p:spPr>
          <a:xfrm>
            <a:off x="8022761" y="581892"/>
            <a:ext cx="2518756"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Ícone&#10;&#10;Descrição gerada automaticamente">
            <a:extLst>
              <a:ext uri="{FF2B5EF4-FFF2-40B4-BE49-F238E27FC236}">
                <a16:creationId xmlns:a16="http://schemas.microsoft.com/office/drawing/2014/main" id="{C2ED6128-C4CF-F870-805E-7E43EEC42DD3}"/>
              </a:ext>
            </a:extLst>
          </p:cNvPr>
          <p:cNvPicPr>
            <a:picLocks noChangeAspect="1"/>
          </p:cNvPicPr>
          <p:nvPr/>
        </p:nvPicPr>
        <p:blipFill>
          <a:blip r:embed="rId3"/>
          <a:stretch>
            <a:fillRect/>
          </a:stretch>
        </p:blipFill>
        <p:spPr>
          <a:xfrm>
            <a:off x="8021829" y="3707894"/>
            <a:ext cx="2518756" cy="2518756"/>
          </a:xfrm>
          <a:prstGeom prst="rect">
            <a:avLst/>
          </a:prstGeom>
        </p:spPr>
      </p:pic>
    </p:spTree>
    <p:extLst>
      <p:ext uri="{BB962C8B-B14F-4D97-AF65-F5344CB8AC3E}">
        <p14:creationId xmlns:p14="http://schemas.microsoft.com/office/powerpoint/2010/main" val="116684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6151294" y="486184"/>
            <a:ext cx="5397237"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800" b="1">
                <a:latin typeface="+mj-lt"/>
                <a:ea typeface="+mj-ea"/>
                <a:cs typeface="+mj-cs"/>
                <a:sym typeface="Arial"/>
              </a:rPr>
              <a:t>Quais são os impactos ambientais causados pela obsolescência programada?</a:t>
            </a:r>
            <a:endParaRPr lang="en-US" sz="2800" b="1">
              <a:latin typeface="+mj-lt"/>
              <a:ea typeface="+mj-ea"/>
              <a:cs typeface="+mj-cs"/>
            </a:endParaRPr>
          </a:p>
        </p:txBody>
      </p:sp>
      <p:pic>
        <p:nvPicPr>
          <p:cNvPr id="7" name="Imagem 6">
            <a:extLst>
              <a:ext uri="{FF2B5EF4-FFF2-40B4-BE49-F238E27FC236}">
                <a16:creationId xmlns:a16="http://schemas.microsoft.com/office/drawing/2014/main" id="{4C590E93-8EDB-51C9-82BB-A27BBA85AB86}"/>
              </a:ext>
            </a:extLst>
          </p:cNvPr>
          <p:cNvPicPr>
            <a:picLocks noChangeAspect="1"/>
          </p:cNvPicPr>
          <p:nvPr/>
        </p:nvPicPr>
        <p:blipFill>
          <a:blip r:embed="rId2"/>
          <a:stretch>
            <a:fillRect/>
          </a:stretch>
        </p:blipFill>
        <p:spPr>
          <a:xfrm>
            <a:off x="698353" y="598677"/>
            <a:ext cx="2733294" cy="2733294"/>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4" name="Freeform: Shape 13">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descr="Ícone&#10;&#10;Descrição gerada automaticamente">
            <a:extLst>
              <a:ext uri="{FF2B5EF4-FFF2-40B4-BE49-F238E27FC236}">
                <a16:creationId xmlns:a16="http://schemas.microsoft.com/office/drawing/2014/main" id="{18B949EA-DCB6-051C-7A63-57F94C6D20C8}"/>
              </a:ext>
            </a:extLst>
          </p:cNvPr>
          <p:cNvPicPr>
            <a:picLocks noChangeAspect="1"/>
          </p:cNvPicPr>
          <p:nvPr/>
        </p:nvPicPr>
        <p:blipFill>
          <a:blip r:embed="rId3"/>
          <a:stretch>
            <a:fillRect/>
          </a:stretch>
        </p:blipFill>
        <p:spPr>
          <a:xfrm>
            <a:off x="698353" y="3526029"/>
            <a:ext cx="2733293"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6151294" y="1946684"/>
            <a:ext cx="5397237" cy="4351338"/>
          </a:xfrm>
          <a:prstGeom prst="rect">
            <a:avLst/>
          </a:prstGeom>
        </p:spPr>
        <p:txBody>
          <a:bodyPr vert="horz" lIns="91440" tIns="45720" rIns="91440" bIns="45720" rtlCol="0" anchor="t">
            <a:normAutofit/>
          </a:bodyPr>
          <a:lstStyle/>
          <a:p>
            <a:pPr algn="just">
              <a:lnSpc>
                <a:spcPct val="90000"/>
              </a:lnSpc>
              <a:spcAft>
                <a:spcPts val="600"/>
              </a:spcAft>
            </a:pPr>
            <a:r>
              <a:rPr lang="en-US" sz="2400" b="1" dirty="0"/>
              <a:t>4. </a:t>
            </a:r>
            <a:r>
              <a:rPr lang="en-US" sz="2400" b="1" dirty="0" err="1"/>
              <a:t>Dificuldades</a:t>
            </a:r>
            <a:r>
              <a:rPr lang="en-US" sz="2400" b="1" dirty="0"/>
              <a:t> de </a:t>
            </a:r>
            <a:r>
              <a:rPr lang="en-US" sz="2400" b="1" dirty="0" err="1"/>
              <a:t>reciclagem</a:t>
            </a:r>
            <a:r>
              <a:rPr lang="en-US" sz="2400" b="1" dirty="0"/>
              <a:t>: </a:t>
            </a:r>
            <a:r>
              <a:rPr lang="en-US" sz="2400" dirty="0" err="1"/>
              <a:t>Muitos</a:t>
            </a:r>
            <a:r>
              <a:rPr lang="en-US" sz="2400" dirty="0"/>
              <a:t> </a:t>
            </a:r>
            <a:r>
              <a:rPr lang="en-US" sz="2400" dirty="0" err="1"/>
              <a:t>produtos</a:t>
            </a:r>
            <a:r>
              <a:rPr lang="en-US" sz="2400" dirty="0"/>
              <a:t> </a:t>
            </a:r>
            <a:r>
              <a:rPr lang="en-US" sz="2400" dirty="0" err="1"/>
              <a:t>fabricados</a:t>
            </a:r>
            <a:r>
              <a:rPr lang="en-US" sz="2400" dirty="0"/>
              <a:t> com </a:t>
            </a:r>
            <a:r>
              <a:rPr lang="en-US" sz="2400" dirty="0" err="1"/>
              <a:t>obsolescência</a:t>
            </a:r>
            <a:r>
              <a:rPr lang="en-US" sz="2400" dirty="0"/>
              <a:t> </a:t>
            </a:r>
            <a:r>
              <a:rPr lang="en-US" sz="2400" dirty="0" err="1"/>
              <a:t>planejada</a:t>
            </a:r>
            <a:r>
              <a:rPr lang="en-US" sz="2400" dirty="0"/>
              <a:t> </a:t>
            </a:r>
            <a:r>
              <a:rPr lang="en-US" sz="2400" dirty="0" err="1"/>
              <a:t>são</a:t>
            </a:r>
            <a:r>
              <a:rPr lang="en-US" sz="2400" dirty="0"/>
              <a:t> </a:t>
            </a:r>
            <a:r>
              <a:rPr lang="en-US" sz="2400" dirty="0" err="1"/>
              <a:t>difíceis</a:t>
            </a:r>
            <a:r>
              <a:rPr lang="en-US" sz="2400" dirty="0"/>
              <a:t> de </a:t>
            </a:r>
            <a:r>
              <a:rPr lang="en-US" sz="2400" dirty="0" err="1"/>
              <a:t>desmontar</a:t>
            </a:r>
            <a:r>
              <a:rPr lang="en-US" sz="2400" dirty="0"/>
              <a:t> e </a:t>
            </a:r>
            <a:r>
              <a:rPr lang="en-US" sz="2400" dirty="0" err="1"/>
              <a:t>reciclar</a:t>
            </a:r>
            <a:r>
              <a:rPr lang="en-US" sz="2400" dirty="0"/>
              <a:t> </a:t>
            </a:r>
            <a:r>
              <a:rPr lang="en-US" sz="2400" dirty="0" err="1"/>
              <a:t>devido</a:t>
            </a:r>
            <a:r>
              <a:rPr lang="en-US" sz="2400" dirty="0"/>
              <a:t> a </a:t>
            </a:r>
            <a:r>
              <a:rPr lang="en-US" sz="2400" dirty="0" err="1"/>
              <a:t>projetos</a:t>
            </a:r>
            <a:r>
              <a:rPr lang="en-US" sz="2400" dirty="0"/>
              <a:t> </a:t>
            </a:r>
            <a:r>
              <a:rPr lang="en-US" sz="2400" dirty="0" err="1"/>
              <a:t>complexos</a:t>
            </a:r>
            <a:r>
              <a:rPr lang="en-US" sz="2400" dirty="0"/>
              <a:t> e </a:t>
            </a:r>
            <a:r>
              <a:rPr lang="en-US" sz="2400" dirty="0" err="1"/>
              <a:t>falta</a:t>
            </a:r>
            <a:r>
              <a:rPr lang="en-US" sz="2400" dirty="0"/>
              <a:t> de </a:t>
            </a:r>
            <a:r>
              <a:rPr lang="en-US" sz="2400" dirty="0" err="1"/>
              <a:t>padronização</a:t>
            </a:r>
            <a:r>
              <a:rPr lang="en-US" sz="2400" dirty="0"/>
              <a:t> de </a:t>
            </a:r>
            <a:r>
              <a:rPr lang="en-US" sz="2400" dirty="0" err="1"/>
              <a:t>peças</a:t>
            </a:r>
            <a:r>
              <a:rPr lang="en-US" sz="2400" dirty="0"/>
              <a:t>. </a:t>
            </a:r>
            <a:r>
              <a:rPr lang="en-US" sz="2400" dirty="0" err="1"/>
              <a:t>Isso</a:t>
            </a:r>
            <a:r>
              <a:rPr lang="en-US" sz="2400" dirty="0"/>
              <a:t> </a:t>
            </a:r>
            <a:r>
              <a:rPr lang="en-US" sz="2400" dirty="0" err="1"/>
              <a:t>complica</a:t>
            </a:r>
            <a:r>
              <a:rPr lang="en-US" sz="2400" dirty="0"/>
              <a:t> o </a:t>
            </a:r>
            <a:r>
              <a:rPr lang="en-US" sz="2400" dirty="0" err="1"/>
              <a:t>processo</a:t>
            </a:r>
            <a:r>
              <a:rPr lang="en-US" sz="2400" dirty="0"/>
              <a:t> de </a:t>
            </a:r>
            <a:r>
              <a:rPr lang="en-US" sz="2400" dirty="0" err="1"/>
              <a:t>reciclagem</a:t>
            </a:r>
            <a:r>
              <a:rPr lang="en-US" sz="2400" dirty="0"/>
              <a:t> e </a:t>
            </a:r>
            <a:r>
              <a:rPr lang="en-US" sz="2400" dirty="0" err="1"/>
              <a:t>aumenta</a:t>
            </a:r>
            <a:r>
              <a:rPr lang="en-US" sz="2400" dirty="0"/>
              <a:t> a </a:t>
            </a:r>
            <a:r>
              <a:rPr lang="en-US" sz="2400" dirty="0" err="1"/>
              <a:t>quantidade</a:t>
            </a:r>
            <a:r>
              <a:rPr lang="en-US" sz="2400" dirty="0"/>
              <a:t> de </a:t>
            </a:r>
            <a:r>
              <a:rPr lang="en-US" sz="2400" dirty="0" err="1"/>
              <a:t>resíduos</a:t>
            </a:r>
            <a:r>
              <a:rPr lang="en-US" sz="2400" dirty="0"/>
              <a:t> que </a:t>
            </a:r>
            <a:r>
              <a:rPr lang="en-US" sz="2400" dirty="0" err="1"/>
              <a:t>vai</a:t>
            </a:r>
            <a:r>
              <a:rPr lang="en-US" sz="2400" dirty="0"/>
              <a:t> para </a:t>
            </a:r>
            <a:r>
              <a:rPr lang="en-US" sz="2400" dirty="0" err="1"/>
              <a:t>aterros</a:t>
            </a:r>
            <a:r>
              <a:rPr lang="en-US" sz="2400" dirty="0"/>
              <a:t> </a:t>
            </a:r>
            <a:r>
              <a:rPr lang="en-US" sz="2400" dirty="0" err="1"/>
              <a:t>sanitários</a:t>
            </a:r>
            <a:r>
              <a:rPr lang="en-US" sz="2400" dirty="0"/>
              <a:t>.</a:t>
            </a:r>
            <a:endParaRPr lang="pt-BR" dirty="0"/>
          </a:p>
        </p:txBody>
      </p:sp>
      <p:sp>
        <p:nvSpPr>
          <p:cNvPr id="16" name="Arc 15">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987727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6151294" y="486184"/>
            <a:ext cx="5397237" cy="1325563"/>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2800" b="1">
                <a:latin typeface="+mj-lt"/>
                <a:ea typeface="+mj-ea"/>
                <a:cs typeface="+mj-cs"/>
                <a:sym typeface="Arial"/>
              </a:rPr>
              <a:t>Quais são os impactos ambientais causados pela obsolescência programada?</a:t>
            </a:r>
            <a:endParaRPr lang="en-US" sz="2800" b="1">
              <a:latin typeface="+mj-lt"/>
              <a:ea typeface="+mj-ea"/>
              <a:cs typeface="+mj-cs"/>
            </a:endParaRPr>
          </a:p>
        </p:txBody>
      </p:sp>
      <p:pic>
        <p:nvPicPr>
          <p:cNvPr id="2" name="Imagem 1">
            <a:extLst>
              <a:ext uri="{FF2B5EF4-FFF2-40B4-BE49-F238E27FC236}">
                <a16:creationId xmlns:a16="http://schemas.microsoft.com/office/drawing/2014/main" id="{20C1A2FC-701D-D952-425D-70A8BB30188E}"/>
              </a:ext>
            </a:extLst>
          </p:cNvPr>
          <p:cNvPicPr>
            <a:picLocks noChangeAspect="1"/>
          </p:cNvPicPr>
          <p:nvPr/>
        </p:nvPicPr>
        <p:blipFill>
          <a:blip r:embed="rId2"/>
          <a:stretch>
            <a:fillRect/>
          </a:stretch>
        </p:blipFill>
        <p:spPr>
          <a:xfrm>
            <a:off x="698353" y="598677"/>
            <a:ext cx="2733294" cy="2733294"/>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2" name="Freeform: Shape 11">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descr="Ícone&#10;&#10;Descrição gerada automaticamente">
            <a:extLst>
              <a:ext uri="{FF2B5EF4-FFF2-40B4-BE49-F238E27FC236}">
                <a16:creationId xmlns:a16="http://schemas.microsoft.com/office/drawing/2014/main" id="{54C9DA4E-EA8C-02E8-0742-4D57BB8A2587}"/>
              </a:ext>
            </a:extLst>
          </p:cNvPr>
          <p:cNvPicPr>
            <a:picLocks noChangeAspect="1"/>
          </p:cNvPicPr>
          <p:nvPr/>
        </p:nvPicPr>
        <p:blipFill>
          <a:blip r:embed="rId3"/>
          <a:stretch>
            <a:fillRect/>
          </a:stretch>
        </p:blipFill>
        <p:spPr>
          <a:xfrm>
            <a:off x="698353" y="3526029"/>
            <a:ext cx="2733293"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Retângulo 2">
            <a:extLst>
              <a:ext uri="{FF2B5EF4-FFF2-40B4-BE49-F238E27FC236}">
                <a16:creationId xmlns:a16="http://schemas.microsoft.com/office/drawing/2014/main" id="{C585078A-3021-457E-8C8D-E2EF7442E7D8}"/>
              </a:ext>
            </a:extLst>
          </p:cNvPr>
          <p:cNvSpPr/>
          <p:nvPr/>
        </p:nvSpPr>
        <p:spPr>
          <a:xfrm>
            <a:off x="6151294" y="1946684"/>
            <a:ext cx="5397237" cy="4351338"/>
          </a:xfrm>
          <a:prstGeom prst="rect">
            <a:avLst/>
          </a:prstGeom>
        </p:spPr>
        <p:txBody>
          <a:bodyPr vert="horz" lIns="91440" tIns="45720" rIns="91440" bIns="45720" rtlCol="0" anchor="t">
            <a:normAutofit/>
          </a:bodyPr>
          <a:lstStyle/>
          <a:p>
            <a:pPr algn="just">
              <a:lnSpc>
                <a:spcPct val="90000"/>
              </a:lnSpc>
              <a:spcAft>
                <a:spcPts val="600"/>
              </a:spcAft>
            </a:pPr>
            <a:r>
              <a:rPr lang="en-US" sz="2400" b="1"/>
              <a:t>5. </a:t>
            </a:r>
            <a:r>
              <a:rPr lang="en-US" sz="2400" b="1" err="1"/>
              <a:t>Perda</a:t>
            </a:r>
            <a:r>
              <a:rPr lang="en-US" sz="2400" b="1"/>
              <a:t> de </a:t>
            </a:r>
            <a:r>
              <a:rPr lang="en-US" sz="2400" b="1" err="1"/>
              <a:t>biodiversidade</a:t>
            </a:r>
            <a:r>
              <a:rPr lang="en-US" sz="2400" b="1"/>
              <a:t>: </a:t>
            </a:r>
            <a:r>
              <a:rPr lang="en-US" sz="2400"/>
              <a:t>A </a:t>
            </a:r>
            <a:r>
              <a:rPr lang="en-US" sz="2400" err="1"/>
              <a:t>extração</a:t>
            </a:r>
            <a:r>
              <a:rPr lang="en-US" sz="2400"/>
              <a:t> de </a:t>
            </a:r>
            <a:r>
              <a:rPr lang="en-US" sz="2400" err="1"/>
              <a:t>recursos</a:t>
            </a:r>
            <a:r>
              <a:rPr lang="en-US" sz="2400"/>
              <a:t> </a:t>
            </a:r>
            <a:r>
              <a:rPr lang="en-US" sz="2400" err="1"/>
              <a:t>naturais</a:t>
            </a:r>
            <a:r>
              <a:rPr lang="en-US" sz="2400"/>
              <a:t> para </a:t>
            </a:r>
            <a:r>
              <a:rPr lang="en-US" sz="2400" err="1"/>
              <a:t>produzir</a:t>
            </a:r>
            <a:r>
              <a:rPr lang="en-US" sz="2400"/>
              <a:t> </a:t>
            </a:r>
            <a:r>
              <a:rPr lang="en-US" sz="2400" err="1"/>
              <a:t>novos</a:t>
            </a:r>
            <a:r>
              <a:rPr lang="en-US" sz="2400"/>
              <a:t> </a:t>
            </a:r>
            <a:r>
              <a:rPr lang="en-US" sz="2400" err="1"/>
              <a:t>produtos</a:t>
            </a:r>
            <a:r>
              <a:rPr lang="en-US" sz="2400"/>
              <a:t> </a:t>
            </a:r>
            <a:r>
              <a:rPr lang="en-US" sz="2400" err="1"/>
              <a:t>pode</a:t>
            </a:r>
            <a:r>
              <a:rPr lang="en-US" sz="2400"/>
              <a:t> </a:t>
            </a:r>
            <a:r>
              <a:rPr lang="en-US" sz="2400" err="1"/>
              <a:t>levar</a:t>
            </a:r>
            <a:r>
              <a:rPr lang="en-US" sz="2400"/>
              <a:t> à </a:t>
            </a:r>
            <a:r>
              <a:rPr lang="en-US" sz="2400" err="1"/>
              <a:t>degradação</a:t>
            </a:r>
            <a:r>
              <a:rPr lang="en-US" sz="2400"/>
              <a:t> de habitats </a:t>
            </a:r>
            <a:r>
              <a:rPr lang="en-US" sz="2400" err="1"/>
              <a:t>naturais</a:t>
            </a:r>
            <a:r>
              <a:rPr lang="en-US" sz="2400"/>
              <a:t>, </a:t>
            </a:r>
            <a:r>
              <a:rPr lang="en-US" sz="2400" err="1"/>
              <a:t>resultando</a:t>
            </a:r>
            <a:r>
              <a:rPr lang="en-US" sz="2400"/>
              <a:t> </a:t>
            </a:r>
            <a:r>
              <a:rPr lang="en-US" sz="2400" err="1"/>
              <a:t>na</a:t>
            </a:r>
            <a:r>
              <a:rPr lang="en-US" sz="2400"/>
              <a:t> </a:t>
            </a:r>
            <a:r>
              <a:rPr lang="en-US" sz="2400" err="1"/>
              <a:t>perda</a:t>
            </a:r>
            <a:r>
              <a:rPr lang="en-US" sz="2400"/>
              <a:t> de </a:t>
            </a:r>
            <a:r>
              <a:rPr lang="en-US" sz="2400" err="1"/>
              <a:t>biodiversidade</a:t>
            </a:r>
            <a:r>
              <a:rPr lang="en-US" sz="2400"/>
              <a:t> e no </a:t>
            </a:r>
            <a:r>
              <a:rPr lang="en-US" sz="2400" err="1"/>
              <a:t>enfraquecimento</a:t>
            </a:r>
            <a:r>
              <a:rPr lang="en-US" sz="2400"/>
              <a:t> de </a:t>
            </a:r>
            <a:r>
              <a:rPr lang="en-US" sz="2400" err="1"/>
              <a:t>ecossistemas</a:t>
            </a:r>
            <a:r>
              <a:rPr lang="en-US" sz="2400"/>
              <a:t> </a:t>
            </a:r>
            <a:r>
              <a:rPr lang="en-US" sz="2400" err="1"/>
              <a:t>frágeis</a:t>
            </a:r>
            <a:r>
              <a:rPr lang="en-US" sz="2400"/>
              <a:t>.</a:t>
            </a:r>
            <a:endParaRPr lang="pt-BR" sz="2000"/>
          </a:p>
          <a:p>
            <a:pPr indent="-228600" algn="just">
              <a:lnSpc>
                <a:spcPct val="90000"/>
              </a:lnSpc>
              <a:spcAft>
                <a:spcPts val="600"/>
              </a:spcAft>
              <a:buFont typeface="Arial" panose="020B0604020202020204" pitchFamily="34" charset="0"/>
              <a:buChar char="•"/>
            </a:pPr>
            <a:endParaRPr lang="en-US" sz="2400"/>
          </a:p>
        </p:txBody>
      </p:sp>
      <p:sp>
        <p:nvSpPr>
          <p:cNvPr id="14" name="Arc 13">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2397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3600986"/>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Prevenção de Reparos</a:t>
            </a:r>
            <a:endParaRPr lang="pt-BR" b="1" dirty="0">
              <a:cs typeface="Calibri" panose="020F0502020204030204"/>
            </a:endParaRPr>
          </a:p>
          <a:p>
            <a:pPr algn="just"/>
            <a:r>
              <a:rPr lang="pt-BR" sz="3000" dirty="0">
                <a:solidFill>
                  <a:srgbClr val="333333"/>
                </a:solidFill>
                <a:ea typeface="+mn-lt"/>
                <a:cs typeface="+mn-lt"/>
              </a:rPr>
              <a:t>Alguns fabricantes projetam seus produtos de uma forma que torna os reparos difíceis ou inconvenientes. Por exemplo, dispositivos eletrônicos como smartphones podem ser montados de formas que requerem ferramentas especiais ou técnicas complexas de desmontagem, tornando a reparação praticamente impossível para o utilizador médio.</a:t>
            </a:r>
            <a:endParaRPr lang="pt-BR" dirty="0">
              <a:cs typeface="Calibri" panose="020F0502020204030204"/>
            </a:endParaRPr>
          </a:p>
          <a:p>
            <a:pPr algn="just"/>
            <a:endParaRPr lang="pt-BR" dirty="0">
              <a:cs typeface="Calibri" panose="020F0502020204030204"/>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Exemplos de obsolescência programada</a:t>
            </a:r>
            <a:endParaRPr lang="pt-BR" b="1" dirty="0">
              <a:solidFill>
                <a:schemeClr val="tx2"/>
              </a:solidFill>
              <a:latin typeface="Segoe UI"/>
              <a:ea typeface="+mn-lt"/>
              <a:cs typeface="+mn-lt"/>
            </a:endParaRPr>
          </a:p>
        </p:txBody>
      </p:sp>
    </p:spTree>
    <p:extLst>
      <p:ext uri="{BB962C8B-B14F-4D97-AF65-F5344CB8AC3E}">
        <p14:creationId xmlns:p14="http://schemas.microsoft.com/office/powerpoint/2010/main" val="353559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3600986"/>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Durabilidade Artificial</a:t>
            </a:r>
            <a:endParaRPr lang="pt-BR" b="1" dirty="0">
              <a:cs typeface="Calibri" panose="020F0502020204030204"/>
            </a:endParaRPr>
          </a:p>
          <a:p>
            <a:pPr algn="just"/>
            <a:r>
              <a:rPr lang="pt-BR" sz="3000" dirty="0">
                <a:solidFill>
                  <a:srgbClr val="333333"/>
                </a:solidFill>
                <a:ea typeface="+mn-lt"/>
                <a:cs typeface="+mn-lt"/>
              </a:rPr>
              <a:t>Em alguns casos, os fabricantes constroem produtos intencionalmente usando materiais ou componentes de qualidade inferior que têm uma vida útil limitada. Isto é evidenciado pelo fato  de os consumidores comprarem artigos novos com mais frequência, uma vez que as roupas se deterioram rapidamente após algumas lavagens.</a:t>
            </a:r>
            <a:endParaRPr lang="pt-BR" dirty="0">
              <a:cs typeface="Calibri" panose="020F0502020204030204"/>
            </a:endParaRPr>
          </a:p>
          <a:p>
            <a:pPr algn="just"/>
            <a:endParaRPr lang="pt-BR" dirty="0">
              <a:cs typeface="Calibri" panose="020F0502020204030204"/>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Exemplos de obsolescência programada</a:t>
            </a:r>
            <a:endParaRPr lang="pt-BR" b="1" dirty="0">
              <a:solidFill>
                <a:schemeClr val="tx2"/>
              </a:solidFill>
              <a:latin typeface="Segoe UI"/>
              <a:ea typeface="+mn-lt"/>
              <a:cs typeface="+mn-lt"/>
            </a:endParaRPr>
          </a:p>
        </p:txBody>
      </p:sp>
    </p:spTree>
    <p:extLst>
      <p:ext uri="{BB962C8B-B14F-4D97-AF65-F5344CB8AC3E}">
        <p14:creationId xmlns:p14="http://schemas.microsoft.com/office/powerpoint/2010/main" val="3723102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3416320"/>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Baterias não substituíveis</a:t>
            </a:r>
            <a:endParaRPr lang="pt-BR" b="1" dirty="0">
              <a:cs typeface="Calibri" panose="020F0502020204030204"/>
            </a:endParaRPr>
          </a:p>
          <a:p>
            <a:pPr algn="just"/>
            <a:r>
              <a:rPr lang="pt-BR" sz="3000" dirty="0">
                <a:solidFill>
                  <a:srgbClr val="333333"/>
                </a:solidFill>
                <a:ea typeface="+mn-lt"/>
                <a:cs typeface="+mn-lt"/>
              </a:rPr>
              <a:t>Muitos dispositivos eletrônicos, como alguns smartphones e laptops, possuem baterias que são difíceis ou impossíveis de serem substituídas pelos próprios usuários. Isso pode resultar na substituição de todo o dispositivo, em vez de apenas na bateria, se a bateria for desativada.</a:t>
            </a:r>
            <a:endParaRPr lang="pt-BR" dirty="0">
              <a:cs typeface="Calibri" panose="020F0502020204030204"/>
            </a:endParaRPr>
          </a:p>
          <a:p>
            <a:pPr algn="just"/>
            <a:endParaRPr lang="pt-BR">
              <a:cs typeface="Calibri" panose="020F0502020204030204"/>
            </a:endParaRPr>
          </a:p>
          <a:p>
            <a:pPr algn="just"/>
            <a:endParaRPr lang="pt-BR">
              <a:cs typeface="Calibri" panose="020F0502020204030204"/>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Exemplos de obsolescência programada</a:t>
            </a:r>
            <a:endParaRPr lang="pt-BR" b="1" dirty="0">
              <a:solidFill>
                <a:schemeClr val="tx2"/>
              </a:solidFill>
              <a:latin typeface="Segoe UI"/>
              <a:ea typeface="+mn-lt"/>
              <a:cs typeface="+mn-lt"/>
            </a:endParaRPr>
          </a:p>
        </p:txBody>
      </p:sp>
    </p:spTree>
    <p:extLst>
      <p:ext uri="{BB962C8B-B14F-4D97-AF65-F5344CB8AC3E}">
        <p14:creationId xmlns:p14="http://schemas.microsoft.com/office/powerpoint/2010/main" val="1620986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4985980"/>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A relação entre a obsolescência programada e o ambiente é complexa e tem implicações significativas: </a:t>
            </a:r>
            <a:endParaRPr lang="pt-BR" sz="3000">
              <a:solidFill>
                <a:srgbClr val="000000"/>
              </a:solidFill>
              <a:ea typeface="+mn-lt"/>
              <a:cs typeface="+mn-lt"/>
            </a:endParaRPr>
          </a:p>
          <a:p>
            <a:pPr algn="just"/>
            <a:endParaRPr lang="pt-BR" dirty="0">
              <a:solidFill>
                <a:srgbClr val="000000"/>
              </a:solidFill>
              <a:ea typeface="+mn-lt"/>
              <a:cs typeface="+mn-lt"/>
            </a:endParaRPr>
          </a:p>
          <a:p>
            <a:pPr algn="just"/>
            <a:r>
              <a:rPr lang="pt-BR" sz="3000" b="1" dirty="0">
                <a:solidFill>
                  <a:srgbClr val="333333"/>
                </a:solidFill>
                <a:ea typeface="+mn-lt"/>
                <a:cs typeface="+mn-lt"/>
              </a:rPr>
              <a:t>Poluição do ar e da água: </a:t>
            </a:r>
            <a:r>
              <a:rPr lang="pt-BR" sz="3000" dirty="0">
                <a:solidFill>
                  <a:srgbClr val="333333"/>
                </a:solidFill>
                <a:ea typeface="+mn-lt"/>
                <a:cs typeface="+mn-lt"/>
              </a:rPr>
              <a:t>A produção em massa de novos produtos e o descarte inadequado de eletrônicos antigos contribuem para a poluição do ar e da água. As fábricas que produzem estes produtos libertam frequentemente poluentes no ar e na água, reduzindo a qualidade destes recursos naturais e impactando diretamente a saúde humana e a vida selvagem.</a:t>
            </a:r>
            <a:endParaRPr lang="pt-BR" sz="3000">
              <a:solidFill>
                <a:srgbClr val="000000"/>
              </a:solidFill>
              <a:ea typeface="+mn-lt"/>
              <a:cs typeface="+mn-lt"/>
            </a:endParaRPr>
          </a:p>
          <a:p>
            <a:pPr algn="just"/>
            <a:endParaRPr lang="pt-BR" sz="3000">
              <a:solidFill>
                <a:srgbClr val="000000"/>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A obsolescência programada e o meio ambiente</a:t>
            </a:r>
            <a:endParaRPr lang="pt-BR">
              <a:solidFill>
                <a:schemeClr val="tx2"/>
              </a:solidFill>
              <a:latin typeface="Segoe UI"/>
              <a:cs typeface="Calibri"/>
            </a:endParaRPr>
          </a:p>
        </p:txBody>
      </p:sp>
    </p:spTree>
    <p:extLst>
      <p:ext uri="{BB962C8B-B14F-4D97-AF65-F5344CB8AC3E}">
        <p14:creationId xmlns:p14="http://schemas.microsoft.com/office/powerpoint/2010/main" val="861788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3785652"/>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Desperdício de Energia:</a:t>
            </a:r>
            <a:r>
              <a:rPr lang="pt-BR" sz="3000" dirty="0">
                <a:solidFill>
                  <a:srgbClr val="333333"/>
                </a:solidFill>
                <a:ea typeface="+mn-lt"/>
                <a:cs typeface="+mn-lt"/>
              </a:rPr>
              <a:t> A obsolescência planeada não só leva à produção de novos produtos desnecessários, mas também ao desperdício de energia contida nos produtos existentes. Quando um dispositivo funcional é descartado prematuramente, toda a energia utilizada para criá-lo, desde a extração da matéria-prima até a produção e distribuição, é desperdiçada.</a:t>
            </a:r>
            <a:endParaRPr lang="pt-BR" sz="3000" dirty="0">
              <a:solidFill>
                <a:srgbClr val="000000"/>
              </a:solidFill>
              <a:ea typeface="+mn-lt"/>
              <a:cs typeface="+mn-lt"/>
            </a:endParaRPr>
          </a:p>
          <a:p>
            <a:pPr algn="just"/>
            <a:endParaRPr lang="pt-BR" sz="3000">
              <a:solidFill>
                <a:srgbClr val="000000"/>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A obsolescência programada e o meio ambiente</a:t>
            </a:r>
            <a:endParaRPr lang="pt-BR">
              <a:solidFill>
                <a:schemeClr val="tx2"/>
              </a:solidFill>
              <a:latin typeface="Segoe UI"/>
              <a:cs typeface="Calibri"/>
            </a:endParaRPr>
          </a:p>
        </p:txBody>
      </p:sp>
    </p:spTree>
    <p:extLst>
      <p:ext uri="{BB962C8B-B14F-4D97-AF65-F5344CB8AC3E}">
        <p14:creationId xmlns:p14="http://schemas.microsoft.com/office/powerpoint/2010/main" val="3252493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400657"/>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Impacto no ecossistema marinho: </a:t>
            </a:r>
            <a:r>
              <a:rPr lang="pt-BR" sz="3000" dirty="0">
                <a:solidFill>
                  <a:srgbClr val="333333"/>
                </a:solidFill>
                <a:ea typeface="+mn-lt"/>
                <a:cs typeface="+mn-lt"/>
              </a:rPr>
              <a:t>A eliminação de produtos eletrônicos também têm um impacto direto no ecossistema marinho. Muitos destes produtos acabam no oceano, prejudicando a vida marinha através de resíduos plásticos e produtos químicos tóxicos que poluem os cursos de água.</a:t>
            </a:r>
            <a:endParaRPr lang="pt-BR" sz="3000" dirty="0">
              <a:solidFill>
                <a:srgbClr val="000000"/>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A obsolescência programada e o meio ambiente</a:t>
            </a:r>
            <a:endParaRPr lang="pt-BR">
              <a:solidFill>
                <a:schemeClr val="tx2"/>
              </a:solidFill>
              <a:latin typeface="Segoe UI"/>
              <a:cs typeface="Calibri"/>
            </a:endParaRPr>
          </a:p>
        </p:txBody>
      </p:sp>
    </p:spTree>
    <p:extLst>
      <p:ext uri="{BB962C8B-B14F-4D97-AF65-F5344CB8AC3E}">
        <p14:creationId xmlns:p14="http://schemas.microsoft.com/office/powerpoint/2010/main" val="224774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862322"/>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Redução da eficiência econômica: </a:t>
            </a:r>
            <a:r>
              <a:rPr lang="pt-BR" sz="3000" dirty="0">
                <a:solidFill>
                  <a:srgbClr val="333333"/>
                </a:solidFill>
                <a:ea typeface="+mn-lt"/>
                <a:cs typeface="+mn-lt"/>
              </a:rPr>
              <a:t>A obsolescência planejada pode reduzir a eficiência econômica, forçando os consumidores a comprar produtos com mais frequência do que o necessário. Isto aumenta os custos a longo prazo para os consumidores e pode levar a ciclos de consumo insustentáveis.</a:t>
            </a:r>
            <a:endParaRPr lang="pt-BR" sz="3000" dirty="0">
              <a:solidFill>
                <a:srgbClr val="000000"/>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A obsolescência programada e o meio ambiente</a:t>
            </a:r>
            <a:endParaRPr lang="pt-BR">
              <a:solidFill>
                <a:schemeClr val="tx2"/>
              </a:solidFill>
              <a:latin typeface="Segoe UI"/>
              <a:cs typeface="Calibri"/>
            </a:endParaRPr>
          </a:p>
        </p:txBody>
      </p:sp>
    </p:spTree>
    <p:extLst>
      <p:ext uri="{BB962C8B-B14F-4D97-AF65-F5344CB8AC3E}">
        <p14:creationId xmlns:p14="http://schemas.microsoft.com/office/powerpoint/2010/main" val="589580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204938" cy="4893647"/>
          </a:xfrm>
          <a:prstGeom prst="rect">
            <a:avLst/>
          </a:prstGeom>
        </p:spPr>
        <p:txBody>
          <a:bodyPr wrap="square" lIns="91440" tIns="45720" rIns="91440" bIns="45720" anchor="t">
            <a:spAutoFit/>
          </a:bodyPr>
          <a:lstStyle/>
          <a:p>
            <a:r>
              <a:rPr lang="pt-BR" sz="2600" b="1" dirty="0" err="1">
                <a:ea typeface="+mn-lt"/>
                <a:cs typeface="+mn-lt"/>
              </a:rPr>
              <a:t>IDEs</a:t>
            </a:r>
            <a:endParaRPr lang="pt-BR" sz="2600" b="1">
              <a:ea typeface="+mn-lt"/>
              <a:cs typeface="+mn-lt"/>
            </a:endParaRPr>
          </a:p>
          <a:p>
            <a:pPr marL="342900" indent="-342900">
              <a:buFont typeface="Wingdings"/>
              <a:buChar char="v"/>
            </a:pPr>
            <a:r>
              <a:rPr lang="pt-BR" sz="2600" b="1" err="1">
                <a:ea typeface="+mn-lt"/>
                <a:cs typeface="+mn-lt"/>
              </a:rPr>
              <a:t>VsCode</a:t>
            </a:r>
            <a:r>
              <a:rPr lang="pt-BR" sz="2600" dirty="0">
                <a:ea typeface="+mn-lt"/>
                <a:cs typeface="+mn-lt"/>
              </a:rPr>
              <a:t> </a:t>
            </a:r>
            <a:r>
              <a:rPr lang="pt-BR" sz="2600" dirty="0">
                <a:ea typeface="+mn-lt"/>
                <a:cs typeface="+mn-lt"/>
                <a:hlinkClick r:id="rId3"/>
              </a:rPr>
              <a:t>https://code.visualstudio.com/download</a:t>
            </a:r>
            <a:r>
              <a:rPr lang="pt-BR" sz="2600" dirty="0">
                <a:ea typeface="+mn-lt"/>
                <a:cs typeface="+mn-lt"/>
              </a:rPr>
              <a:t> </a:t>
            </a:r>
          </a:p>
          <a:p>
            <a:pPr marL="342900" indent="-342900">
              <a:buFont typeface="Wingdings"/>
              <a:buChar char="v"/>
            </a:pPr>
            <a:r>
              <a:rPr lang="pt-BR" sz="2600" b="1" err="1">
                <a:ea typeface="+mn-lt"/>
                <a:cs typeface="+mn-lt"/>
              </a:rPr>
              <a:t>Intellij</a:t>
            </a:r>
            <a:r>
              <a:rPr lang="pt-BR" sz="2600" b="1" dirty="0">
                <a:ea typeface="+mn-lt"/>
                <a:cs typeface="+mn-lt"/>
              </a:rPr>
              <a:t> IDEA</a:t>
            </a:r>
            <a:r>
              <a:rPr lang="pt-BR" sz="2600" dirty="0">
                <a:cs typeface="Calibri"/>
              </a:rPr>
              <a:t> Versão Community</a:t>
            </a:r>
            <a:r>
              <a:rPr lang="pt-BR" sz="2600" b="1" dirty="0">
                <a:cs typeface="Calibri"/>
              </a:rPr>
              <a:t>   </a:t>
            </a:r>
            <a:r>
              <a:rPr lang="pt-BR" sz="2600" dirty="0">
                <a:ea typeface="+mn-lt"/>
                <a:cs typeface="+mn-lt"/>
                <a:hlinkClick r:id="rId4"/>
              </a:rPr>
              <a:t>https://www.jetbrains.com/pt-br/idea/download/?section=windows</a:t>
            </a:r>
            <a:endParaRPr lang="pt-BR" sz="2600" dirty="0">
              <a:cs typeface="Calibri"/>
            </a:endParaRPr>
          </a:p>
          <a:p>
            <a:pPr marL="342900" indent="-342900">
              <a:buFont typeface="Wingdings"/>
              <a:buChar char="v"/>
            </a:pPr>
            <a:r>
              <a:rPr lang="pt-BR" sz="2600" b="1" dirty="0" err="1">
                <a:ea typeface="+mn-lt"/>
                <a:cs typeface="+mn-lt"/>
              </a:rPr>
              <a:t>Figma</a:t>
            </a:r>
            <a:r>
              <a:rPr lang="pt-BR" sz="2600" dirty="0">
                <a:ea typeface="+mn-lt"/>
                <a:cs typeface="+mn-lt"/>
              </a:rPr>
              <a:t>: </a:t>
            </a:r>
            <a:r>
              <a:rPr lang="pt-BR" sz="2600" dirty="0">
                <a:ea typeface="+mn-lt"/>
                <a:cs typeface="+mn-lt"/>
                <a:hlinkClick r:id="rId5"/>
              </a:rPr>
              <a:t>https://www.figma.com/pt-br/</a:t>
            </a:r>
            <a:r>
              <a:rPr lang="pt-BR" sz="2600" dirty="0">
                <a:ea typeface="+mn-lt"/>
                <a:cs typeface="+mn-lt"/>
              </a:rPr>
              <a:t> </a:t>
            </a:r>
          </a:p>
          <a:p>
            <a:pPr marL="342900" indent="-342900">
              <a:buFont typeface="Wingdings"/>
              <a:buChar char="v"/>
            </a:pPr>
            <a:r>
              <a:rPr lang="pt-BR" sz="2600" b="1" dirty="0" err="1">
                <a:ea typeface="+mn-lt"/>
                <a:cs typeface="+mn-lt"/>
              </a:rPr>
              <a:t>Git</a:t>
            </a:r>
            <a:r>
              <a:rPr lang="pt-BR" sz="2600" dirty="0">
                <a:ea typeface="+mn-lt"/>
                <a:cs typeface="+mn-lt"/>
              </a:rPr>
              <a:t>: </a:t>
            </a:r>
            <a:r>
              <a:rPr lang="pt-BR" sz="2600" dirty="0">
                <a:ea typeface="+mn-lt"/>
                <a:cs typeface="+mn-lt"/>
                <a:hlinkClick r:id="rId6"/>
              </a:rPr>
              <a:t>https://git-scm.com/download/win</a:t>
            </a:r>
            <a:r>
              <a:rPr lang="pt-BR" sz="2600" dirty="0">
                <a:ea typeface="+mn-lt"/>
                <a:cs typeface="+mn-lt"/>
              </a:rPr>
              <a:t> </a:t>
            </a:r>
          </a:p>
          <a:p>
            <a:pPr marL="342900" indent="-342900">
              <a:buFont typeface="Wingdings"/>
              <a:buChar char="v"/>
            </a:pPr>
            <a:r>
              <a:rPr lang="pt-BR" sz="2600" b="1" err="1">
                <a:solidFill>
                  <a:srgbClr val="C00000"/>
                </a:solidFill>
                <a:ea typeface="+mn-lt"/>
                <a:cs typeface="+mn-lt"/>
              </a:rPr>
              <a:t>GitHubDesktop</a:t>
            </a:r>
            <a:r>
              <a:rPr lang="pt-BR" sz="2600" dirty="0">
                <a:ea typeface="+mn-lt"/>
                <a:cs typeface="+mn-lt"/>
              </a:rPr>
              <a:t>.</a:t>
            </a:r>
          </a:p>
          <a:p>
            <a:endParaRPr lang="pt-BR" sz="2600" b="1" dirty="0">
              <a:ea typeface="+mn-lt"/>
              <a:cs typeface="+mn-lt"/>
            </a:endParaRPr>
          </a:p>
          <a:p>
            <a:r>
              <a:rPr lang="pt-BR" sz="2600" b="1" dirty="0">
                <a:ea typeface="+mn-lt"/>
                <a:cs typeface="+mn-lt"/>
              </a:rPr>
              <a:t>Linguagens e framework</a:t>
            </a:r>
            <a:endParaRPr lang="pt-BR" dirty="0"/>
          </a:p>
          <a:p>
            <a:pPr marL="342900" indent="-342900">
              <a:buFont typeface="Wingdings,Sans-Serif"/>
              <a:buChar char="v"/>
            </a:pPr>
            <a:r>
              <a:rPr lang="pt-BR" sz="2600" b="1" dirty="0">
                <a:ea typeface="+mn-lt"/>
                <a:cs typeface="+mn-lt"/>
              </a:rPr>
              <a:t>Dart</a:t>
            </a:r>
            <a:r>
              <a:rPr lang="pt-BR" sz="2600" dirty="0">
                <a:ea typeface="+mn-lt"/>
                <a:cs typeface="+mn-lt"/>
              </a:rPr>
              <a:t>: </a:t>
            </a:r>
            <a:r>
              <a:rPr lang="pt-BR" sz="2600" dirty="0">
                <a:ea typeface="+mn-lt"/>
                <a:cs typeface="+mn-lt"/>
                <a:hlinkClick r:id="rId7"/>
              </a:rPr>
              <a:t>https://dart.dev/get-dart</a:t>
            </a:r>
            <a:endParaRPr lang="en-US" sz="2600">
              <a:ea typeface="+mn-lt"/>
              <a:cs typeface="+mn-lt"/>
            </a:endParaRPr>
          </a:p>
          <a:p>
            <a:pPr marL="342900" indent="-342900">
              <a:buFont typeface="Wingdings"/>
              <a:buChar char="v"/>
            </a:pPr>
            <a:r>
              <a:rPr lang="pt-BR" sz="2600" b="1" err="1">
                <a:ea typeface="+mn-lt"/>
                <a:cs typeface="+mn-lt"/>
              </a:rPr>
              <a:t>Flutter</a:t>
            </a:r>
            <a:r>
              <a:rPr lang="pt-BR" sz="2600" b="1" dirty="0">
                <a:ea typeface="+mn-lt"/>
                <a:cs typeface="+mn-lt"/>
              </a:rPr>
              <a:t> + Dart</a:t>
            </a:r>
            <a:r>
              <a:rPr lang="pt-BR" sz="2600" dirty="0">
                <a:ea typeface="+mn-lt"/>
                <a:cs typeface="+mn-lt"/>
              </a:rPr>
              <a:t>: </a:t>
            </a:r>
            <a:r>
              <a:rPr lang="pt-BR" sz="2600" dirty="0">
                <a:ea typeface="+mn-lt"/>
                <a:cs typeface="+mn-lt"/>
                <a:hlinkClick r:id="rId8"/>
              </a:rPr>
              <a:t>https://docs.flutter.dev/get-started/install/windows/desktop</a:t>
            </a: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5826035" cy="1267097"/>
          </a:xfrm>
          <a:prstGeom prst="rect">
            <a:avLst/>
          </a:prstGeom>
          <a:noFill/>
          <a:ln>
            <a:noFill/>
          </a:ln>
        </p:spPr>
        <p:txBody>
          <a:bodyPr spcFirstLastPara="1" wrap="square" lIns="91425" tIns="45700" rIns="91425" bIns="45700" anchor="ctr" anchorCtr="0">
            <a:normAutofit/>
          </a:bodyPr>
          <a:lstStyle/>
          <a:p>
            <a:pPr>
              <a:lnSpc>
                <a:spcPct val="154545"/>
              </a:lnSpc>
            </a:pPr>
            <a:r>
              <a:rPr lang="pt-BR" sz="3300" b="1" dirty="0">
                <a:solidFill>
                  <a:schemeClr val="tx2"/>
                </a:solidFill>
                <a:latin typeface="Segoe UI"/>
                <a:cs typeface="Segoe UI"/>
                <a:sym typeface="Arial"/>
              </a:rPr>
              <a:t>Ambiente de Produção</a:t>
            </a:r>
            <a:endParaRPr lang="pt-BR" dirty="0"/>
          </a:p>
        </p:txBody>
      </p:sp>
      <p:pic>
        <p:nvPicPr>
          <p:cNvPr id="5" name="Imagem 4" descr="Logotipo&#10;&#10;Descrição gerada automaticamente">
            <a:extLst>
              <a:ext uri="{FF2B5EF4-FFF2-40B4-BE49-F238E27FC236}">
                <a16:creationId xmlns:a16="http://schemas.microsoft.com/office/drawing/2014/main" id="{64C1C833-3B09-D1A5-AA49-B28103C7EDF6}"/>
              </a:ext>
            </a:extLst>
          </p:cNvPr>
          <p:cNvPicPr>
            <a:picLocks noChangeAspect="1"/>
          </p:cNvPicPr>
          <p:nvPr/>
        </p:nvPicPr>
        <p:blipFill>
          <a:blip r:embed="rId9"/>
          <a:stretch>
            <a:fillRect/>
          </a:stretch>
        </p:blipFill>
        <p:spPr>
          <a:xfrm>
            <a:off x="9228488" y="3619232"/>
            <a:ext cx="2591602" cy="2541738"/>
          </a:xfrm>
          <a:prstGeom prst="rect">
            <a:avLst/>
          </a:prstGeom>
        </p:spPr>
      </p:pic>
    </p:spTree>
    <p:extLst>
      <p:ext uri="{BB962C8B-B14F-4D97-AF65-F5344CB8AC3E}">
        <p14:creationId xmlns:p14="http://schemas.microsoft.com/office/powerpoint/2010/main" val="2447837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4339650"/>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Desafios Sociais e Econômicos:</a:t>
            </a:r>
            <a:r>
              <a:rPr lang="pt-BR" sz="3000" dirty="0">
                <a:solidFill>
                  <a:srgbClr val="333333"/>
                </a:solidFill>
                <a:ea typeface="+mn-lt"/>
                <a:cs typeface="+mn-lt"/>
              </a:rPr>
              <a:t> Além dos impactos ambientais, o envelhecimento planeado pode colocar desafios sociais e económicos, especialmente em comunidades que dependem da exploração de recursos naturais em esgotamento. Isto pode levar à instabilidade económica e social em áreas onde a extração de recursos é a principal fonte de subsistência.</a:t>
            </a:r>
            <a:endParaRPr lang="pt-BR" sz="3000" dirty="0">
              <a:solidFill>
                <a:srgbClr val="000000"/>
              </a:solidFill>
              <a:ea typeface="+mn-lt"/>
              <a:cs typeface="+mn-lt"/>
            </a:endParaRPr>
          </a:p>
          <a:p>
            <a:pPr algn="just"/>
            <a:endParaRPr lang="pt-BR" sz="3000" dirty="0">
              <a:solidFill>
                <a:srgbClr val="333333"/>
              </a:solidFill>
              <a:cs typeface="Calibri" panose="020F0502020204030204"/>
            </a:endParaRPr>
          </a:p>
          <a:p>
            <a:pPr algn="just"/>
            <a:endParaRPr lang="pt-BR">
              <a:cs typeface="Calibri" panose="020F0502020204030204"/>
            </a:endParaRPr>
          </a:p>
          <a:p>
            <a:pPr algn="just"/>
            <a:endParaRPr lang="pt-BR">
              <a:cs typeface="Calibri" panose="020F0502020204030204"/>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A obsolescência programada e o meio ambiente</a:t>
            </a:r>
            <a:endParaRPr lang="pt-BR">
              <a:solidFill>
                <a:schemeClr val="tx2"/>
              </a:solidFill>
              <a:latin typeface="Segoe UI"/>
              <a:cs typeface="Calibri"/>
            </a:endParaRPr>
          </a:p>
        </p:txBody>
      </p:sp>
    </p:spTree>
    <p:extLst>
      <p:ext uri="{BB962C8B-B14F-4D97-AF65-F5344CB8AC3E}">
        <p14:creationId xmlns:p14="http://schemas.microsoft.com/office/powerpoint/2010/main" val="172419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4247317"/>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A Dart </a:t>
            </a:r>
            <a:r>
              <a:rPr lang="pt-BR" sz="3000" dirty="0" err="1">
                <a:solidFill>
                  <a:srgbClr val="333333"/>
                </a:solidFill>
                <a:ea typeface="+mn-lt"/>
                <a:cs typeface="+mn-lt"/>
              </a:rPr>
              <a:t>Programming</a:t>
            </a:r>
            <a:r>
              <a:rPr lang="pt-BR" sz="3000" dirty="0">
                <a:solidFill>
                  <a:srgbClr val="333333"/>
                </a:solidFill>
                <a:ea typeface="+mn-lt"/>
                <a:cs typeface="+mn-lt"/>
              </a:rPr>
              <a:t> </a:t>
            </a:r>
            <a:r>
              <a:rPr lang="pt-BR" sz="3000" dirty="0" err="1">
                <a:solidFill>
                  <a:srgbClr val="333333"/>
                </a:solidFill>
                <a:ea typeface="+mn-lt"/>
                <a:cs typeface="+mn-lt"/>
              </a:rPr>
              <a:t>Language</a:t>
            </a:r>
            <a:r>
              <a:rPr lang="pt-BR" sz="3000" dirty="0">
                <a:solidFill>
                  <a:srgbClr val="333333"/>
                </a:solidFill>
                <a:ea typeface="+mn-lt"/>
                <a:cs typeface="+mn-lt"/>
              </a:rPr>
              <a:t> foi criada pela Google em 2011, com o objetivo de oferecer aos desenvolvedores uma ferramenta que pudesse superar as limitações do </a:t>
            </a:r>
            <a:r>
              <a:rPr lang="pt-BR" sz="3000" dirty="0" err="1">
                <a:solidFill>
                  <a:srgbClr val="333333"/>
                </a:solidFill>
                <a:ea typeface="+mn-lt"/>
                <a:cs typeface="+mn-lt"/>
              </a:rPr>
              <a:t>JavaScript</a:t>
            </a:r>
            <a:r>
              <a:rPr lang="pt-BR" sz="3000" dirty="0">
                <a:solidFill>
                  <a:srgbClr val="333333"/>
                </a:solidFill>
                <a:ea typeface="+mn-lt"/>
                <a:cs typeface="+mn-lt"/>
              </a:rPr>
              <a:t> em termos de estrutura, velocidade e facilidade de desenvolvimento para a web e aplicativos móveis. Desde o início, Dart foi projetada para ser eficiente, escalável e capaz de compilar para </a:t>
            </a:r>
            <a:r>
              <a:rPr lang="pt-BR" sz="3000" dirty="0" err="1">
                <a:solidFill>
                  <a:srgbClr val="333333"/>
                </a:solidFill>
                <a:ea typeface="+mn-lt"/>
                <a:cs typeface="+mn-lt"/>
              </a:rPr>
              <a:t>JavaScript</a:t>
            </a:r>
            <a:r>
              <a:rPr lang="pt-BR" sz="3000" dirty="0">
                <a:solidFill>
                  <a:srgbClr val="333333"/>
                </a:solidFill>
                <a:ea typeface="+mn-lt"/>
                <a:cs typeface="+mn-lt"/>
              </a:rPr>
              <a:t>, facilitando o desenvolvimento de aplicações de alta performance.</a:t>
            </a:r>
            <a:endParaRPr lang="pt-BR" dirty="0">
              <a:ea typeface="+mn-lt"/>
              <a:cs typeface="+mn-lt"/>
            </a:endParaRPr>
          </a:p>
          <a:p>
            <a:pPr algn="just"/>
            <a:endParaRPr lang="pt-BR" sz="3000" dirty="0">
              <a:solidFill>
                <a:srgbClr val="333333"/>
              </a:solidFill>
              <a:ea typeface="Calibri"/>
              <a:cs typeface="Calibri"/>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O que é e como surgiu o Dart</a:t>
            </a:r>
            <a:endParaRPr lang="pt-BR" dirty="0" err="1"/>
          </a:p>
        </p:txBody>
      </p:sp>
    </p:spTree>
    <p:extLst>
      <p:ext uri="{BB962C8B-B14F-4D97-AF65-F5344CB8AC3E}">
        <p14:creationId xmlns:p14="http://schemas.microsoft.com/office/powerpoint/2010/main" val="2428083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862322"/>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Dart se destaca por sua sintaxe clara e concisa, suporte a programação orientada a objetos e capacidade de compilação para código nativo, além de </a:t>
            </a:r>
            <a:r>
              <a:rPr lang="pt-BR" sz="3000" err="1">
                <a:solidFill>
                  <a:srgbClr val="333333"/>
                </a:solidFill>
                <a:ea typeface="+mn-lt"/>
                <a:cs typeface="+mn-lt"/>
              </a:rPr>
              <a:t>JavaScript</a:t>
            </a:r>
            <a:r>
              <a:rPr lang="pt-BR" sz="3000" dirty="0">
                <a:solidFill>
                  <a:srgbClr val="333333"/>
                </a:solidFill>
                <a:ea typeface="+mn-lt"/>
                <a:cs typeface="+mn-lt"/>
              </a:rPr>
              <a:t>. Isso significa que os desenvolvedores podem usar Dart para criar aplicativos de alta performance que rodam suavemente em diversas plataformas. </a:t>
            </a:r>
            <a:endParaRPr lang="pt-BR">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Características da Dart</a:t>
            </a:r>
            <a:endParaRPr lang="pt-BR" b="1" dirty="0">
              <a:solidFill>
                <a:schemeClr val="tx2"/>
              </a:solidFill>
              <a:latin typeface="Segoe UI"/>
            </a:endParaRPr>
          </a:p>
        </p:txBody>
      </p:sp>
    </p:spTree>
    <p:extLst>
      <p:ext uri="{BB962C8B-B14F-4D97-AF65-F5344CB8AC3E}">
        <p14:creationId xmlns:p14="http://schemas.microsoft.com/office/powerpoint/2010/main" val="622831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400657"/>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Dart também vem com um rico conjunto de bibliotecas e frameworks, como o </a:t>
            </a:r>
            <a:r>
              <a:rPr lang="pt-BR" sz="3000" dirty="0" err="1">
                <a:solidFill>
                  <a:srgbClr val="333333"/>
                </a:solidFill>
                <a:ea typeface="+mn-lt"/>
                <a:cs typeface="+mn-lt"/>
              </a:rPr>
              <a:t>Flutter</a:t>
            </a:r>
            <a:r>
              <a:rPr lang="pt-BR" sz="3000" dirty="0">
                <a:solidFill>
                  <a:srgbClr val="333333"/>
                </a:solidFill>
                <a:ea typeface="+mn-lt"/>
                <a:cs typeface="+mn-lt"/>
              </a:rPr>
              <a:t>, que revolucionou o desenvolvimento de interfaces de usuário, permitindo a criação de aplicativos bonitos e altamente interativos para dispositivos móveis e web com um único código-base.</a:t>
            </a:r>
            <a:endParaRPr lang="pt-BR" dirty="0">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Características da Dart</a:t>
            </a:r>
            <a:endParaRPr lang="pt-BR" b="1" dirty="0">
              <a:solidFill>
                <a:schemeClr val="tx2"/>
              </a:solidFill>
              <a:latin typeface="Segoe UI"/>
            </a:endParaRPr>
          </a:p>
        </p:txBody>
      </p:sp>
    </p:spTree>
    <p:extLst>
      <p:ext uri="{BB962C8B-B14F-4D97-AF65-F5344CB8AC3E}">
        <p14:creationId xmlns:p14="http://schemas.microsoft.com/office/powerpoint/2010/main" val="289287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862322"/>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Sintaxe Clara e Concisa: </a:t>
            </a:r>
            <a:r>
              <a:rPr lang="pt-BR" sz="3000" dirty="0">
                <a:solidFill>
                  <a:srgbClr val="333333"/>
                </a:solidFill>
                <a:ea typeface="+mn-lt"/>
                <a:cs typeface="+mn-lt"/>
              </a:rPr>
              <a:t>Dart foi projetada para ser fácil de aprender e escrever, com uma sintaxe que é intuitiva para desenvolvedores de outras linguagens orientadas a objetos.</a:t>
            </a:r>
            <a:endParaRPr lang="pt-BR" dirty="0"/>
          </a:p>
          <a:p>
            <a:pPr algn="just"/>
            <a:r>
              <a:rPr lang="pt-BR" sz="3000" b="1" dirty="0">
                <a:solidFill>
                  <a:srgbClr val="333333"/>
                </a:solidFill>
                <a:ea typeface="+mn-lt"/>
                <a:cs typeface="+mn-lt"/>
              </a:rPr>
              <a:t>Compilação para </a:t>
            </a:r>
            <a:r>
              <a:rPr lang="pt-BR" sz="3000" b="1" dirty="0" err="1">
                <a:solidFill>
                  <a:srgbClr val="333333"/>
                </a:solidFill>
                <a:ea typeface="+mn-lt"/>
                <a:cs typeface="+mn-lt"/>
              </a:rPr>
              <a:t>JavaScript</a:t>
            </a:r>
            <a:r>
              <a:rPr lang="pt-BR" sz="3000" b="1" dirty="0">
                <a:solidFill>
                  <a:srgbClr val="333333"/>
                </a:solidFill>
                <a:ea typeface="+mn-lt"/>
                <a:cs typeface="+mn-lt"/>
              </a:rPr>
              <a:t> e Código Nativo:</a:t>
            </a:r>
            <a:r>
              <a:rPr lang="pt-BR" sz="3000" dirty="0">
                <a:solidFill>
                  <a:srgbClr val="333333"/>
                </a:solidFill>
                <a:ea typeface="+mn-lt"/>
                <a:cs typeface="+mn-lt"/>
              </a:rPr>
              <a:t> Uma das maiores forças de Dart é sua flexibilidade em termos de compilação. Ela pode ser compilada para </a:t>
            </a:r>
            <a:r>
              <a:rPr lang="pt-BR" sz="3000" dirty="0" err="1">
                <a:solidFill>
                  <a:srgbClr val="333333"/>
                </a:solidFill>
                <a:ea typeface="+mn-lt"/>
                <a:cs typeface="+mn-lt"/>
              </a:rPr>
              <a:t>JavaScript</a:t>
            </a:r>
            <a:r>
              <a:rPr lang="pt-BR" sz="3000" dirty="0">
                <a:solidFill>
                  <a:srgbClr val="333333"/>
                </a:solidFill>
                <a:ea typeface="+mn-lt"/>
                <a:cs typeface="+mn-lt"/>
              </a:rPr>
              <a:t>, </a:t>
            </a: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Características da Dart</a:t>
            </a:r>
            <a:endParaRPr lang="pt-BR" b="1" dirty="0">
              <a:solidFill>
                <a:schemeClr val="tx2"/>
              </a:solidFill>
              <a:latin typeface="Segoe UI"/>
            </a:endParaRPr>
          </a:p>
        </p:txBody>
      </p:sp>
    </p:spTree>
    <p:extLst>
      <p:ext uri="{BB962C8B-B14F-4D97-AF65-F5344CB8AC3E}">
        <p14:creationId xmlns:p14="http://schemas.microsoft.com/office/powerpoint/2010/main" val="2712113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3139321"/>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Compilação para </a:t>
            </a:r>
            <a:r>
              <a:rPr lang="pt-BR" sz="3000" b="1" dirty="0" err="1">
                <a:solidFill>
                  <a:srgbClr val="333333"/>
                </a:solidFill>
                <a:ea typeface="+mn-lt"/>
                <a:cs typeface="+mn-lt"/>
              </a:rPr>
              <a:t>JavaScript</a:t>
            </a:r>
            <a:r>
              <a:rPr lang="pt-BR" sz="3000" b="1" dirty="0">
                <a:solidFill>
                  <a:srgbClr val="333333"/>
                </a:solidFill>
                <a:ea typeface="+mn-lt"/>
                <a:cs typeface="+mn-lt"/>
              </a:rPr>
              <a:t> e Código Nativo:</a:t>
            </a:r>
            <a:r>
              <a:rPr lang="pt-BR" sz="3000" dirty="0">
                <a:solidFill>
                  <a:srgbClr val="333333"/>
                </a:solidFill>
                <a:ea typeface="+mn-lt"/>
                <a:cs typeface="+mn-lt"/>
              </a:rPr>
              <a:t> Uma das maiores forças de Dart é sua flexibilidade em termos de compilação. Ela pode ser compilada para </a:t>
            </a:r>
            <a:r>
              <a:rPr lang="pt-BR" sz="3000" dirty="0" err="1">
                <a:solidFill>
                  <a:srgbClr val="333333"/>
                </a:solidFill>
                <a:ea typeface="+mn-lt"/>
                <a:cs typeface="+mn-lt"/>
              </a:rPr>
              <a:t>JavaScript</a:t>
            </a:r>
            <a:r>
              <a:rPr lang="pt-BR" sz="3000" dirty="0">
                <a:solidFill>
                  <a:srgbClr val="333333"/>
                </a:solidFill>
                <a:ea typeface="+mn-lt"/>
                <a:cs typeface="+mn-lt"/>
              </a:rPr>
              <a:t>, permitindo que aplicações Dart rodem em qualquer navegador web, ou para código nativo para plataformas móveis e desktop.</a:t>
            </a:r>
            <a:endParaRPr lang="pt-BR" dirty="0"/>
          </a:p>
          <a:p>
            <a:pPr algn="just"/>
            <a:endParaRPr lang="pt-BR">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Características da Dart</a:t>
            </a:r>
            <a:endParaRPr lang="pt-BR" b="1" dirty="0">
              <a:solidFill>
                <a:schemeClr val="tx2"/>
              </a:solidFill>
              <a:latin typeface="Segoe UI"/>
            </a:endParaRPr>
          </a:p>
        </p:txBody>
      </p:sp>
    </p:spTree>
    <p:extLst>
      <p:ext uri="{BB962C8B-B14F-4D97-AF65-F5344CB8AC3E}">
        <p14:creationId xmlns:p14="http://schemas.microsoft.com/office/powerpoint/2010/main" val="2973466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2862322"/>
          </a:xfrm>
          <a:prstGeom prst="rect">
            <a:avLst/>
          </a:prstGeom>
        </p:spPr>
        <p:txBody>
          <a:bodyPr wrap="square" lIns="91440" tIns="45720" rIns="91440" bIns="45720" anchor="t">
            <a:spAutoFit/>
          </a:bodyPr>
          <a:lstStyle/>
          <a:p>
            <a:pPr algn="just"/>
            <a:r>
              <a:rPr lang="pt-BR" sz="3000" b="1" dirty="0">
                <a:solidFill>
                  <a:srgbClr val="333333"/>
                </a:solidFill>
                <a:ea typeface="+mn-lt"/>
                <a:cs typeface="+mn-lt"/>
              </a:rPr>
              <a:t>Concorrência e </a:t>
            </a:r>
            <a:r>
              <a:rPr lang="pt-BR" sz="3000" b="1" dirty="0" err="1">
                <a:solidFill>
                  <a:srgbClr val="333333"/>
                </a:solidFill>
                <a:ea typeface="+mn-lt"/>
                <a:cs typeface="+mn-lt"/>
              </a:rPr>
              <a:t>Isolates</a:t>
            </a:r>
            <a:r>
              <a:rPr lang="pt-BR" sz="3000" b="1" dirty="0">
                <a:solidFill>
                  <a:srgbClr val="333333"/>
                </a:solidFill>
                <a:ea typeface="+mn-lt"/>
                <a:cs typeface="+mn-lt"/>
              </a:rPr>
              <a:t>: </a:t>
            </a:r>
            <a:r>
              <a:rPr lang="pt-BR" sz="3000" dirty="0">
                <a:solidFill>
                  <a:srgbClr val="333333"/>
                </a:solidFill>
                <a:ea typeface="+mn-lt"/>
                <a:cs typeface="+mn-lt"/>
              </a:rPr>
              <a:t>Dart adota um modelo de concorrência baseado em </a:t>
            </a:r>
            <a:r>
              <a:rPr lang="pt-BR" sz="3000" dirty="0" err="1">
                <a:solidFill>
                  <a:srgbClr val="333333"/>
                </a:solidFill>
                <a:ea typeface="+mn-lt"/>
                <a:cs typeface="+mn-lt"/>
              </a:rPr>
              <a:t>isolates</a:t>
            </a:r>
            <a:r>
              <a:rPr lang="pt-BR" sz="3000" dirty="0">
                <a:solidFill>
                  <a:srgbClr val="333333"/>
                </a:solidFill>
                <a:ea typeface="+mn-lt"/>
                <a:cs typeface="+mn-lt"/>
              </a:rPr>
              <a:t>, que são semelhantes a threads, mas sem compartilhar memória, evitando assim condições de corrida. Isso torna o desenvolvimento de aplicações de alta performance mais seguro e fácil.</a:t>
            </a:r>
            <a:endParaRPr lang="pt-BR" dirty="0">
              <a:ea typeface="+mn-lt"/>
              <a:cs typeface="+mn-lt"/>
            </a:endParaRPr>
          </a:p>
          <a:p>
            <a:pPr algn="just"/>
            <a:endParaRPr lang="pt-BR" sz="3000" dirty="0">
              <a:solidFill>
                <a:srgbClr val="333333"/>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Características da Dart</a:t>
            </a:r>
            <a:endParaRPr lang="pt-BR" b="1" dirty="0">
              <a:solidFill>
                <a:schemeClr val="tx2"/>
              </a:solidFill>
              <a:latin typeface="Segoe UI"/>
            </a:endParaRPr>
          </a:p>
        </p:txBody>
      </p:sp>
    </p:spTree>
    <p:extLst>
      <p:ext uri="{BB962C8B-B14F-4D97-AF65-F5344CB8AC3E}">
        <p14:creationId xmlns:p14="http://schemas.microsoft.com/office/powerpoint/2010/main" val="2384545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4801314"/>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Toda linguagem de programação possui uma tipagem, que é basicamente um conjunto de regras que as define como estática, dinâmica e forte ou fraca.</a:t>
            </a:r>
            <a:endParaRPr lang="pt-BR" dirty="0"/>
          </a:p>
          <a:p>
            <a:pPr algn="just"/>
            <a:endParaRPr lang="pt-BR"/>
          </a:p>
          <a:p>
            <a:pPr algn="just"/>
            <a:r>
              <a:rPr lang="pt-BR" sz="3000" dirty="0">
                <a:solidFill>
                  <a:srgbClr val="333333"/>
                </a:solidFill>
                <a:ea typeface="+mn-lt"/>
                <a:cs typeface="+mn-lt"/>
              </a:rPr>
              <a:t>O Dart é uma linguagem de tipagem estática e fortemente </a:t>
            </a:r>
            <a:r>
              <a:rPr lang="pt-BR" sz="3000" dirty="0" err="1">
                <a:solidFill>
                  <a:srgbClr val="333333"/>
                </a:solidFill>
                <a:ea typeface="+mn-lt"/>
                <a:cs typeface="+mn-lt"/>
              </a:rPr>
              <a:t>tipada</a:t>
            </a:r>
            <a:r>
              <a:rPr lang="pt-BR" sz="3000" dirty="0">
                <a:solidFill>
                  <a:srgbClr val="333333"/>
                </a:solidFill>
                <a:ea typeface="+mn-lt"/>
                <a:cs typeface="+mn-lt"/>
              </a:rPr>
              <a:t>, então ele tem tipos bem definidos que são validados durante a compilação e não realiza conversões automáticas de tipo.</a:t>
            </a:r>
            <a:endParaRPr lang="pt-BR" dirty="0"/>
          </a:p>
          <a:p>
            <a:pPr algn="just"/>
            <a:endParaRPr lang="pt-BR"/>
          </a:p>
          <a:p>
            <a:pPr algn="just"/>
            <a:r>
              <a:rPr lang="pt-BR" sz="3000" dirty="0">
                <a:solidFill>
                  <a:srgbClr val="333333"/>
                </a:solidFill>
                <a:ea typeface="+mn-lt"/>
                <a:cs typeface="+mn-lt"/>
              </a:rPr>
              <a:t>Os tipos de dados no Dart são classes que herdam da classe </a:t>
            </a:r>
            <a:r>
              <a:rPr lang="pt-BR" sz="3000" dirty="0" err="1">
                <a:solidFill>
                  <a:srgbClr val="333333"/>
                </a:solidFill>
                <a:ea typeface="+mn-lt"/>
                <a:cs typeface="+mn-lt"/>
              </a:rPr>
              <a:t>Object</a:t>
            </a:r>
            <a:r>
              <a:rPr lang="pt-BR" sz="3000" dirty="0">
                <a:solidFill>
                  <a:srgbClr val="333333"/>
                </a:solidFill>
                <a:ea typeface="+mn-lt"/>
                <a:cs typeface="+mn-lt"/>
              </a:rPr>
              <a:t> fazendo um açúcar sintático para definir seus tipos.</a:t>
            </a:r>
            <a:endParaRPr lang="pt-BR" dirty="0"/>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Conhecendo variáveis e constantes</a:t>
            </a:r>
            <a:endParaRPr lang="pt-BR" b="1" dirty="0">
              <a:solidFill>
                <a:schemeClr val="tx2"/>
              </a:solidFill>
              <a:latin typeface="Segoe UI"/>
            </a:endParaRPr>
          </a:p>
        </p:txBody>
      </p:sp>
    </p:spTree>
    <p:extLst>
      <p:ext uri="{BB962C8B-B14F-4D97-AF65-F5344CB8AC3E}">
        <p14:creationId xmlns:p14="http://schemas.microsoft.com/office/powerpoint/2010/main" val="46751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10059831" cy="5201424"/>
          </a:xfrm>
          <a:prstGeom prst="rect">
            <a:avLst/>
          </a:prstGeom>
        </p:spPr>
        <p:txBody>
          <a:bodyPr wrap="square" lIns="91440" tIns="45720" rIns="91440" bIns="45720" anchor="t">
            <a:spAutoFit/>
          </a:bodyPr>
          <a:lstStyle/>
          <a:p>
            <a:pPr algn="just"/>
            <a:r>
              <a:rPr lang="pt-BR" sz="2800" dirty="0">
                <a:solidFill>
                  <a:srgbClr val="333333"/>
                </a:solidFill>
                <a:ea typeface="+mn-lt"/>
                <a:cs typeface="+mn-lt"/>
              </a:rPr>
              <a:t>Um pequeno exemplo é o tipo </a:t>
            </a:r>
            <a:r>
              <a:rPr lang="pt-BR" sz="2800" dirty="0" err="1">
                <a:solidFill>
                  <a:srgbClr val="333333"/>
                </a:solidFill>
                <a:ea typeface="+mn-lt"/>
                <a:cs typeface="+mn-lt"/>
              </a:rPr>
              <a:t>int</a:t>
            </a:r>
            <a:r>
              <a:rPr lang="pt-BR" sz="2800" dirty="0">
                <a:solidFill>
                  <a:srgbClr val="333333"/>
                </a:solidFill>
                <a:ea typeface="+mn-lt"/>
                <a:cs typeface="+mn-lt"/>
              </a:rPr>
              <a:t> ou </a:t>
            </a:r>
            <a:r>
              <a:rPr lang="pt-BR" sz="2800" dirty="0" err="1">
                <a:solidFill>
                  <a:srgbClr val="333333"/>
                </a:solidFill>
                <a:ea typeface="+mn-lt"/>
                <a:cs typeface="+mn-lt"/>
              </a:rPr>
              <a:t>double</a:t>
            </a:r>
            <a:r>
              <a:rPr lang="pt-BR" sz="2800" dirty="0">
                <a:solidFill>
                  <a:srgbClr val="333333"/>
                </a:solidFill>
                <a:ea typeface="+mn-lt"/>
                <a:cs typeface="+mn-lt"/>
              </a:rPr>
              <a:t>, eles são classes que herdam de num que por sua vez herda da classe </a:t>
            </a:r>
            <a:r>
              <a:rPr lang="pt-BR" sz="2800" dirty="0" err="1">
                <a:solidFill>
                  <a:srgbClr val="333333"/>
                </a:solidFill>
                <a:ea typeface="+mn-lt"/>
                <a:cs typeface="+mn-lt"/>
              </a:rPr>
              <a:t>Object</a:t>
            </a:r>
            <a:r>
              <a:rPr lang="pt-BR" sz="2800" dirty="0">
                <a:solidFill>
                  <a:srgbClr val="333333"/>
                </a:solidFill>
                <a:ea typeface="+mn-lt"/>
                <a:cs typeface="+mn-lt"/>
              </a:rPr>
              <a:t>.</a:t>
            </a:r>
            <a:endParaRPr lang="pt-BR" sz="1600" dirty="0"/>
          </a:p>
          <a:p>
            <a:pPr algn="just"/>
            <a:endParaRPr lang="pt-BR" sz="1600"/>
          </a:p>
          <a:p>
            <a:pPr marL="457200" indent="-457200" algn="just">
              <a:buFont typeface="Wingdings"/>
              <a:buChar char="v"/>
            </a:pPr>
            <a:r>
              <a:rPr lang="pt-BR" sz="2800" b="1" err="1">
                <a:solidFill>
                  <a:srgbClr val="333333"/>
                </a:solidFill>
                <a:ea typeface="+mn-lt"/>
                <a:cs typeface="+mn-lt"/>
              </a:rPr>
              <a:t>int</a:t>
            </a:r>
            <a:r>
              <a:rPr lang="pt-BR" sz="2800" b="1" dirty="0">
                <a:solidFill>
                  <a:srgbClr val="333333"/>
                </a:solidFill>
                <a:ea typeface="+mn-lt"/>
                <a:cs typeface="+mn-lt"/>
              </a:rPr>
              <a:t>:</a:t>
            </a:r>
            <a:r>
              <a:rPr lang="pt-BR" sz="2800" dirty="0">
                <a:solidFill>
                  <a:srgbClr val="333333"/>
                </a:solidFill>
                <a:ea typeface="+mn-lt"/>
                <a:cs typeface="+mn-lt"/>
              </a:rPr>
              <a:t> O tipo inteiro é representado por toda e qualquer informação numérica que pertença ao conjunto de números inteiros relativos (números positivos, negativos ou o zero).</a:t>
            </a:r>
            <a:endParaRPr lang="pt-BR" sz="1600" dirty="0">
              <a:ea typeface="Calibri" panose="020F0502020204030204"/>
              <a:cs typeface="Calibri" panose="020F0502020204030204"/>
            </a:endParaRPr>
          </a:p>
          <a:p>
            <a:pPr marL="457200" indent="-457200" algn="just">
              <a:buFont typeface="Wingdings"/>
              <a:buChar char="v"/>
            </a:pPr>
            <a:r>
              <a:rPr lang="pt-BR" sz="2800" b="1" err="1">
                <a:solidFill>
                  <a:srgbClr val="333333"/>
                </a:solidFill>
                <a:ea typeface="+mn-lt"/>
                <a:cs typeface="+mn-lt"/>
              </a:rPr>
              <a:t>double</a:t>
            </a:r>
            <a:r>
              <a:rPr lang="pt-BR" sz="2800" b="1" dirty="0">
                <a:solidFill>
                  <a:srgbClr val="333333"/>
                </a:solidFill>
                <a:ea typeface="+mn-lt"/>
                <a:cs typeface="+mn-lt"/>
              </a:rPr>
              <a:t>:</a:t>
            </a:r>
            <a:r>
              <a:rPr lang="pt-BR" sz="2800" dirty="0">
                <a:solidFill>
                  <a:srgbClr val="333333"/>
                </a:solidFill>
                <a:ea typeface="+mn-lt"/>
                <a:cs typeface="+mn-lt"/>
              </a:rPr>
              <a:t> O tipo </a:t>
            </a:r>
            <a:r>
              <a:rPr lang="pt-BR" sz="2800" err="1">
                <a:solidFill>
                  <a:srgbClr val="333333"/>
                </a:solidFill>
                <a:ea typeface="+mn-lt"/>
                <a:cs typeface="+mn-lt"/>
              </a:rPr>
              <a:t>double</a:t>
            </a:r>
            <a:r>
              <a:rPr lang="pt-BR" sz="2800" dirty="0">
                <a:solidFill>
                  <a:srgbClr val="333333"/>
                </a:solidFill>
                <a:ea typeface="+mn-lt"/>
                <a:cs typeface="+mn-lt"/>
              </a:rPr>
              <a:t> é representado por números decimais, </a:t>
            </a:r>
            <a:r>
              <a:rPr lang="pt-BR" sz="2800">
                <a:solidFill>
                  <a:srgbClr val="333333"/>
                </a:solidFill>
                <a:ea typeface="+mn-lt"/>
                <a:cs typeface="+mn-lt"/>
              </a:rPr>
              <a:t>ou seja, números que possuem partes fracionadas.</a:t>
            </a:r>
            <a:endParaRPr lang="pt-BR" sz="1600" dirty="0">
              <a:ea typeface="Calibri" panose="020F0502020204030204"/>
              <a:cs typeface="Calibri" panose="020F0502020204030204"/>
            </a:endParaRPr>
          </a:p>
          <a:p>
            <a:pPr marL="457200" indent="-457200" algn="just">
              <a:buFont typeface="Wingdings"/>
              <a:buChar char="v"/>
            </a:pPr>
            <a:r>
              <a:rPr lang="pt-BR" sz="2800" b="1" err="1">
                <a:solidFill>
                  <a:srgbClr val="333333"/>
                </a:solidFill>
                <a:ea typeface="+mn-lt"/>
                <a:cs typeface="+mn-lt"/>
              </a:rPr>
              <a:t>String</a:t>
            </a:r>
            <a:r>
              <a:rPr lang="pt-BR" sz="2800" b="1" dirty="0">
                <a:solidFill>
                  <a:srgbClr val="333333"/>
                </a:solidFill>
                <a:ea typeface="+mn-lt"/>
                <a:cs typeface="+mn-lt"/>
              </a:rPr>
              <a:t>:</a:t>
            </a:r>
            <a:r>
              <a:rPr lang="pt-BR" sz="2800" dirty="0">
                <a:solidFill>
                  <a:srgbClr val="333333"/>
                </a:solidFill>
                <a:ea typeface="+mn-lt"/>
                <a:cs typeface="+mn-lt"/>
              </a:rPr>
              <a:t> </a:t>
            </a:r>
            <a:r>
              <a:rPr lang="pt-BR" sz="2800" err="1">
                <a:solidFill>
                  <a:srgbClr val="333333"/>
                </a:solidFill>
                <a:ea typeface="+mn-lt"/>
                <a:cs typeface="+mn-lt"/>
              </a:rPr>
              <a:t>String</a:t>
            </a:r>
            <a:r>
              <a:rPr lang="pt-BR" sz="2800" dirty="0">
                <a:solidFill>
                  <a:srgbClr val="333333"/>
                </a:solidFill>
                <a:ea typeface="+mn-lt"/>
                <a:cs typeface="+mn-lt"/>
              </a:rPr>
              <a:t> é uma cadeia de caracteres que representam </a:t>
            </a:r>
            <a:r>
              <a:rPr lang="pt-BR" sz="2800">
                <a:solidFill>
                  <a:srgbClr val="333333"/>
                </a:solidFill>
                <a:ea typeface="+mn-lt"/>
                <a:cs typeface="+mn-lt"/>
              </a:rPr>
              <a:t>textos.</a:t>
            </a:r>
            <a:endParaRPr lang="pt-BR" sz="1600" dirty="0">
              <a:ea typeface="+mn-lt"/>
              <a:cs typeface="+mn-lt"/>
            </a:endParaRPr>
          </a:p>
          <a:p>
            <a:pPr marL="457200" indent="-457200" algn="just">
              <a:buFont typeface="Wingdings"/>
              <a:buChar char="v"/>
            </a:pPr>
            <a:r>
              <a:rPr lang="pt-BR" sz="2800" b="1" err="1">
                <a:solidFill>
                  <a:srgbClr val="333333"/>
                </a:solidFill>
                <a:ea typeface="+mn-lt"/>
                <a:cs typeface="+mn-lt"/>
              </a:rPr>
              <a:t>bool</a:t>
            </a:r>
            <a:r>
              <a:rPr lang="pt-BR" sz="2800" b="1" dirty="0">
                <a:solidFill>
                  <a:srgbClr val="333333"/>
                </a:solidFill>
                <a:ea typeface="+mn-lt"/>
                <a:cs typeface="+mn-lt"/>
              </a:rPr>
              <a:t>: </a:t>
            </a:r>
            <a:r>
              <a:rPr lang="pt-BR" sz="2800" dirty="0">
                <a:solidFill>
                  <a:srgbClr val="333333"/>
                </a:solidFill>
                <a:ea typeface="+mn-lt"/>
                <a:cs typeface="+mn-lt"/>
              </a:rPr>
              <a:t>Variáveis booleanas armazenam valores lógicos que </a:t>
            </a:r>
            <a:r>
              <a:rPr lang="pt-BR" sz="2800">
                <a:solidFill>
                  <a:srgbClr val="333333"/>
                </a:solidFill>
                <a:ea typeface="+mn-lt"/>
                <a:cs typeface="+mn-lt"/>
              </a:rPr>
              <a:t>podem ser verdadeiro ou falso.</a:t>
            </a:r>
            <a:endParaRPr lang="pt-BR" sz="1600">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Conhecendo variáveis e constantes</a:t>
            </a:r>
            <a:endParaRPr lang="pt-BR" b="1">
              <a:solidFill>
                <a:schemeClr val="tx2"/>
              </a:solidFill>
              <a:latin typeface="Segoe UI"/>
            </a:endParaRPr>
          </a:p>
        </p:txBody>
      </p:sp>
    </p:spTree>
    <p:extLst>
      <p:ext uri="{BB962C8B-B14F-4D97-AF65-F5344CB8AC3E}">
        <p14:creationId xmlns:p14="http://schemas.microsoft.com/office/powerpoint/2010/main" val="2846429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10059831" cy="523220"/>
          </a:xfrm>
          <a:prstGeom prst="rect">
            <a:avLst/>
          </a:prstGeom>
        </p:spPr>
        <p:txBody>
          <a:bodyPr wrap="square" lIns="91440" tIns="45720" rIns="91440" bIns="45720" anchor="t">
            <a:spAutoFit/>
          </a:bodyPr>
          <a:lstStyle/>
          <a:p>
            <a:pPr algn="just"/>
            <a:r>
              <a:rPr lang="pt-BR" sz="2800" dirty="0">
                <a:solidFill>
                  <a:srgbClr val="333333"/>
                </a:solidFill>
                <a:ea typeface="+mn-lt"/>
                <a:cs typeface="+mn-lt"/>
                <a:hlinkClick r:id="rId2"/>
              </a:rPr>
              <a:t>DartPad</a:t>
            </a:r>
            <a:endParaRPr lang="pt-B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Rodando o Dart On-line</a:t>
            </a:r>
            <a:endParaRPr lang="pt-BR" dirty="0"/>
          </a:p>
        </p:txBody>
      </p:sp>
    </p:spTree>
    <p:extLst>
      <p:ext uri="{BB962C8B-B14F-4D97-AF65-F5344CB8AC3E}">
        <p14:creationId xmlns:p14="http://schemas.microsoft.com/office/powerpoint/2010/main" val="111151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descr="Obsolescência programada">
            <a:extLst>
              <a:ext uri="{FF2B5EF4-FFF2-40B4-BE49-F238E27FC236}">
                <a16:creationId xmlns:a16="http://schemas.microsoft.com/office/drawing/2014/main" id="{D5890353-967B-07A0-0FBF-4C7B8135E83C}"/>
              </a:ext>
            </a:extLst>
          </p:cNvPr>
          <p:cNvPicPr>
            <a:picLocks noChangeAspect="1"/>
          </p:cNvPicPr>
          <p:nvPr/>
        </p:nvPicPr>
        <p:blipFill>
          <a:blip r:embed="rId2">
            <a:alphaModFix amt="50000"/>
          </a:blip>
          <a:srcRect t="4752" b="10978"/>
          <a:stretch/>
        </p:blipFill>
        <p:spPr>
          <a:xfrm>
            <a:off x="20" y="1"/>
            <a:ext cx="12191980" cy="6857999"/>
          </a:xfrm>
          <a:prstGeom prst="rect">
            <a:avLst/>
          </a:prstGeom>
        </p:spPr>
      </p:pic>
      <p:sp>
        <p:nvSpPr>
          <p:cNvPr id="4" name="Google Shape;70;p1">
            <a:extLst>
              <a:ext uri="{FF2B5EF4-FFF2-40B4-BE49-F238E27FC236}">
                <a16:creationId xmlns:a16="http://schemas.microsoft.com/office/drawing/2014/main" id="{101F857A-64B7-45F7-B80A-A6B0349D18CE}"/>
              </a:ext>
            </a:extLst>
          </p:cNvPr>
          <p:cNvSpPr txBox="1"/>
          <p:nvPr/>
        </p:nvSpPr>
        <p:spPr>
          <a:xfrm>
            <a:off x="1524000" y="1122362"/>
            <a:ext cx="9144000" cy="2900518"/>
          </a:xfrm>
          <a:prstGeom prst="rect">
            <a:avLst/>
          </a:prstGeom>
        </p:spPr>
        <p:txBody>
          <a:bodyPr spcFirstLastPara="1" vert="horz" lIns="91440" tIns="45720" rIns="91440" bIns="45720" rtlCol="0" anchor="b" anchorCtr="0">
            <a:normAutofit/>
          </a:bodyPr>
          <a:lstStyle/>
          <a:p>
            <a:pPr algn="ctr">
              <a:lnSpc>
                <a:spcPct val="90000"/>
              </a:lnSpc>
              <a:spcBef>
                <a:spcPct val="0"/>
              </a:spcBef>
              <a:spcAft>
                <a:spcPts val="600"/>
              </a:spcAft>
            </a:pPr>
            <a:r>
              <a:rPr lang="pt-BR" sz="6000" dirty="0">
                <a:latin typeface="Calibri"/>
                <a:ea typeface="+mj-ea"/>
                <a:cs typeface="Calibri"/>
                <a:sym typeface="Arial"/>
              </a:rPr>
              <a:t>Obsolescência programada de hardware e seu impacto no meio ambiente</a:t>
            </a:r>
            <a:endParaRPr lang="pt-BR" sz="6000" dirty="0">
              <a:ea typeface="+mj-ea"/>
            </a:endParaRPr>
          </a:p>
        </p:txBody>
      </p:sp>
    </p:spTree>
    <p:extLst>
      <p:ext uri="{BB962C8B-B14F-4D97-AF65-F5344CB8AC3E}">
        <p14:creationId xmlns:p14="http://schemas.microsoft.com/office/powerpoint/2010/main" val="400721193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10059831" cy="4955203"/>
          </a:xfrm>
          <a:prstGeom prst="rect">
            <a:avLst/>
          </a:prstGeom>
        </p:spPr>
        <p:txBody>
          <a:bodyPr wrap="square" lIns="91440" tIns="45720" rIns="91440" bIns="45720" anchor="t">
            <a:spAutoFit/>
          </a:bodyPr>
          <a:lstStyle/>
          <a:p>
            <a:pPr algn="just"/>
            <a:r>
              <a:rPr lang="pt-BR" sz="2800" dirty="0">
                <a:solidFill>
                  <a:srgbClr val="333333"/>
                </a:solidFill>
                <a:ea typeface="+mn-lt"/>
                <a:cs typeface="+mn-lt"/>
              </a:rPr>
              <a:t>A declaração de variáveis no Dart é um processo muito simples, você pode definir primeiro o tipo da variável, seguido do nome e seu valor:</a:t>
            </a:r>
            <a:endParaRPr lang="pt-BR" dirty="0"/>
          </a:p>
          <a:p>
            <a:pPr algn="just"/>
            <a:endParaRPr lang="pt-BR" sz="2800" dirty="0">
              <a:solidFill>
                <a:srgbClr val="333333"/>
              </a:solidFill>
              <a:ea typeface="+mn-lt"/>
              <a:cs typeface="+mn-lt"/>
            </a:endParaRPr>
          </a:p>
          <a:p>
            <a:pPr algn="just"/>
            <a:r>
              <a:rPr lang="pt-BR" sz="2800" b="1" dirty="0">
                <a:solidFill>
                  <a:srgbClr val="333333"/>
                </a:solidFill>
                <a:ea typeface="+mn-lt"/>
                <a:cs typeface="+mn-lt"/>
              </a:rPr>
              <a:t>Exemplo: </a:t>
            </a:r>
            <a:endParaRPr lang="pt-BR" b="1" dirty="0">
              <a:solidFill>
                <a:srgbClr val="000000"/>
              </a:solidFill>
              <a:ea typeface="+mn-lt"/>
              <a:cs typeface="+mn-lt"/>
            </a:endParaRPr>
          </a:p>
          <a:p>
            <a:pPr algn="just"/>
            <a:r>
              <a:rPr lang="pt-BR" sz="2800" dirty="0" err="1">
                <a:solidFill>
                  <a:srgbClr val="333333"/>
                </a:solidFill>
                <a:latin typeface="Rockwell"/>
                <a:ea typeface="+mn-lt"/>
                <a:cs typeface="+mn-lt"/>
              </a:rPr>
              <a:t>String</a:t>
            </a:r>
            <a:r>
              <a:rPr lang="pt-BR" sz="2800" dirty="0">
                <a:solidFill>
                  <a:srgbClr val="333333"/>
                </a:solidFill>
                <a:latin typeface="Rockwell"/>
                <a:ea typeface="+mn-lt"/>
                <a:cs typeface="+mn-lt"/>
              </a:rPr>
              <a:t> </a:t>
            </a:r>
            <a:r>
              <a:rPr lang="pt-BR" sz="2800" dirty="0" err="1">
                <a:solidFill>
                  <a:srgbClr val="333333"/>
                </a:solidFill>
                <a:latin typeface="Rockwell"/>
                <a:ea typeface="+mn-lt"/>
                <a:cs typeface="+mn-lt"/>
              </a:rPr>
              <a:t>variavel</a:t>
            </a:r>
            <a:r>
              <a:rPr lang="pt-BR" sz="2800" dirty="0">
                <a:solidFill>
                  <a:srgbClr val="333333"/>
                </a:solidFill>
                <a:latin typeface="Rockwell"/>
                <a:ea typeface="+mn-lt"/>
                <a:cs typeface="+mn-lt"/>
              </a:rPr>
              <a:t> = "</a:t>
            </a:r>
            <a:r>
              <a:rPr lang="pt-BR" sz="2800" dirty="0" err="1">
                <a:solidFill>
                  <a:srgbClr val="333333"/>
                </a:solidFill>
                <a:latin typeface="Rockwell"/>
                <a:ea typeface="+mn-lt"/>
                <a:cs typeface="+mn-lt"/>
              </a:rPr>
              <a:t>valor_da_variavel</a:t>
            </a:r>
            <a:r>
              <a:rPr lang="pt-BR" sz="2800" dirty="0">
                <a:solidFill>
                  <a:srgbClr val="333333"/>
                </a:solidFill>
                <a:latin typeface="Rockwell"/>
                <a:ea typeface="+mn-lt"/>
                <a:cs typeface="+mn-lt"/>
              </a:rPr>
              <a:t>"</a:t>
            </a:r>
            <a:endParaRPr lang="pt-BR" dirty="0">
              <a:latin typeface="Rockwell"/>
              <a:ea typeface="Calibri"/>
              <a:cs typeface="Calibri"/>
            </a:endParaRPr>
          </a:p>
          <a:p>
            <a:pPr algn="just"/>
            <a:endParaRPr lang="pt-BR"/>
          </a:p>
          <a:p>
            <a:pPr algn="just"/>
            <a:r>
              <a:rPr lang="pt-BR" sz="2800" dirty="0">
                <a:solidFill>
                  <a:srgbClr val="333333"/>
                </a:solidFill>
                <a:ea typeface="+mn-lt"/>
                <a:cs typeface="+mn-lt"/>
              </a:rPr>
              <a:t>Ou utilizar a palavra reservada </a:t>
            </a:r>
            <a:r>
              <a:rPr lang="pt-BR" sz="2800" b="1" dirty="0">
                <a:solidFill>
                  <a:srgbClr val="333333"/>
                </a:solidFill>
                <a:ea typeface="+mn-lt"/>
                <a:cs typeface="+mn-lt"/>
              </a:rPr>
              <a:t>“var”</a:t>
            </a:r>
            <a:r>
              <a:rPr lang="pt-BR" sz="2800" dirty="0">
                <a:solidFill>
                  <a:srgbClr val="333333"/>
                </a:solidFill>
                <a:ea typeface="+mn-lt"/>
                <a:cs typeface="+mn-lt"/>
              </a:rPr>
              <a:t> e utilizar a inferência de tipos:</a:t>
            </a:r>
            <a:endParaRPr lang="pt-BR" dirty="0">
              <a:ea typeface="+mn-lt"/>
              <a:cs typeface="+mn-lt"/>
            </a:endParaRPr>
          </a:p>
          <a:p>
            <a:pPr algn="just"/>
            <a:endParaRPr lang="pt-BR" sz="2800" dirty="0">
              <a:solidFill>
                <a:srgbClr val="333333"/>
              </a:solidFill>
              <a:ea typeface="+mn-lt"/>
              <a:cs typeface="+mn-lt"/>
            </a:endParaRPr>
          </a:p>
          <a:p>
            <a:pPr algn="just"/>
            <a:r>
              <a:rPr lang="pt-BR" sz="2800" dirty="0">
                <a:solidFill>
                  <a:srgbClr val="333333"/>
                </a:solidFill>
                <a:latin typeface="Rockwell"/>
                <a:ea typeface="+mn-lt"/>
                <a:cs typeface="+mn-lt"/>
              </a:rPr>
              <a:t>var </a:t>
            </a:r>
            <a:r>
              <a:rPr lang="pt-BR" sz="2800" err="1">
                <a:solidFill>
                  <a:srgbClr val="333333"/>
                </a:solidFill>
                <a:latin typeface="Rockwell"/>
                <a:ea typeface="+mn-lt"/>
                <a:cs typeface="+mn-lt"/>
              </a:rPr>
              <a:t>variavel</a:t>
            </a:r>
            <a:r>
              <a:rPr lang="pt-BR" sz="2800" dirty="0">
                <a:solidFill>
                  <a:srgbClr val="333333"/>
                </a:solidFill>
                <a:latin typeface="Rockwell"/>
                <a:ea typeface="+mn-lt"/>
                <a:cs typeface="+mn-lt"/>
              </a:rPr>
              <a:t> = "</a:t>
            </a:r>
            <a:r>
              <a:rPr lang="pt-BR" sz="2800" err="1">
                <a:solidFill>
                  <a:srgbClr val="333333"/>
                </a:solidFill>
                <a:latin typeface="Rockwell"/>
                <a:ea typeface="+mn-lt"/>
                <a:cs typeface="+mn-lt"/>
              </a:rPr>
              <a:t>valor_da_variavel</a:t>
            </a:r>
            <a:r>
              <a:rPr lang="pt-BR" sz="2800" dirty="0">
                <a:solidFill>
                  <a:srgbClr val="333333"/>
                </a:solidFill>
                <a:latin typeface="Rockwell"/>
                <a:ea typeface="+mn-lt"/>
                <a:cs typeface="+mn-lt"/>
              </a:rPr>
              <a:t>"</a:t>
            </a:r>
            <a:endParaRPr lang="pt-BR" dirty="0">
              <a:latin typeface="Rockwell"/>
            </a:endParaRPr>
          </a:p>
          <a:p>
            <a:pPr algn="just"/>
            <a:endParaRPr lang="pt-BR"/>
          </a:p>
          <a:p>
            <a:pPr algn="just"/>
            <a:endParaRPr lang="pt-BR" sz="2800" dirty="0">
              <a:solidFill>
                <a:srgbClr val="333333"/>
              </a:solidFill>
              <a:ea typeface="+mn-lt"/>
              <a:cs typeface="+mn-lt"/>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a:solidFill>
                  <a:schemeClr val="tx2"/>
                </a:solidFill>
                <a:latin typeface="Segoe UI"/>
                <a:ea typeface="+mn-lt"/>
                <a:cs typeface="+mn-lt"/>
                <a:sym typeface="Arial"/>
              </a:rPr>
              <a:t>Conhecendo variáveis e constantes</a:t>
            </a:r>
            <a:endParaRPr lang="pt-BR" b="1">
              <a:solidFill>
                <a:schemeClr val="tx2"/>
              </a:solidFill>
              <a:latin typeface="Segoe UI"/>
            </a:endParaRPr>
          </a:p>
        </p:txBody>
      </p:sp>
    </p:spTree>
    <p:extLst>
      <p:ext uri="{BB962C8B-B14F-4D97-AF65-F5344CB8AC3E}">
        <p14:creationId xmlns:p14="http://schemas.microsoft.com/office/powerpoint/2010/main" val="282997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0;p1">
            <a:extLst>
              <a:ext uri="{FF2B5EF4-FFF2-40B4-BE49-F238E27FC236}">
                <a16:creationId xmlns:a16="http://schemas.microsoft.com/office/drawing/2014/main" id="{7F009DE1-E072-4D88-981D-71CEC064FCB0}"/>
              </a:ext>
            </a:extLst>
          </p:cNvPr>
          <p:cNvSpPr txBox="1"/>
          <p:nvPr/>
        </p:nvSpPr>
        <p:spPr>
          <a:xfrm>
            <a:off x="1197549" y="2795451"/>
            <a:ext cx="9796901" cy="1267097"/>
          </a:xfrm>
          <a:prstGeom prst="rect">
            <a:avLst/>
          </a:prstGeom>
          <a:noFill/>
          <a:ln>
            <a:noFill/>
          </a:ln>
        </p:spPr>
        <p:txBody>
          <a:bodyPr spcFirstLastPara="1" wrap="square" lIns="91425" tIns="45700" rIns="91425" bIns="45700" anchor="ctr" anchorCtr="0">
            <a:normAutofit/>
          </a:bodyPr>
          <a:lstStyle/>
          <a:p>
            <a:pPr lvl="0">
              <a:lnSpc>
                <a:spcPct val="154545"/>
              </a:lnSpc>
              <a:buClr>
                <a:schemeClr val="lt1"/>
              </a:buClr>
              <a:buSzPts val="2200"/>
            </a:pPr>
            <a:r>
              <a:rPr lang="pt-BR" sz="3300" b="1">
                <a:solidFill>
                  <a:schemeClr val="bg1"/>
                </a:solidFill>
                <a:latin typeface="Segoe UI" panose="020B0502040204020203" pitchFamily="34" charset="0"/>
                <a:ea typeface="Arial"/>
                <a:cs typeface="Segoe UI" panose="020B0502040204020203" pitchFamily="34" charset="0"/>
                <a:sym typeface="Arial"/>
              </a:rPr>
              <a:t>Obrigado e até a próxima aula.</a:t>
            </a:r>
            <a:endParaRPr sz="2200" b="0" i="0" u="none" strike="noStrike" cap="none">
              <a:solidFill>
                <a:schemeClr val="bg1"/>
              </a:solidFill>
              <a:latin typeface="Arial"/>
              <a:ea typeface="Arial"/>
              <a:cs typeface="Arial"/>
              <a:sym typeface="Arial"/>
            </a:endParaRPr>
          </a:p>
        </p:txBody>
      </p:sp>
    </p:spTree>
    <p:extLst>
      <p:ext uri="{BB962C8B-B14F-4D97-AF65-F5344CB8AC3E}">
        <p14:creationId xmlns:p14="http://schemas.microsoft.com/office/powerpoint/2010/main" val="345361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30855" cy="3170099"/>
          </a:xfrm>
          <a:prstGeom prst="rect">
            <a:avLst/>
          </a:prstGeom>
        </p:spPr>
        <p:txBody>
          <a:bodyPr wrap="square" lIns="91440" tIns="45720" rIns="91440" bIns="45720" anchor="t">
            <a:spAutoFit/>
          </a:bodyPr>
          <a:lstStyle/>
          <a:p>
            <a:pPr marL="342900" indent="-342900" algn="just">
              <a:buFont typeface="Wingdings"/>
              <a:buChar char="v"/>
            </a:pPr>
            <a:r>
              <a:rPr lang="pt-BR" sz="2500" dirty="0">
                <a:solidFill>
                  <a:srgbClr val="171717"/>
                </a:solidFill>
                <a:ea typeface="+mn-lt"/>
                <a:cs typeface="+mn-lt"/>
              </a:rPr>
              <a:t>A obsolescência programada é um conceito inerente ao funcionamento económico moderno e refere-se à prática de limitar intencionalmente a vida útil de um produto para facilitar a substituição contínua. </a:t>
            </a:r>
            <a:endParaRPr lang="pt-BR">
              <a:cs typeface="Calibri" panose="020F0502020204030204"/>
            </a:endParaRPr>
          </a:p>
          <a:p>
            <a:pPr marL="342900" indent="-342900" algn="just">
              <a:buFont typeface="Wingdings"/>
              <a:buChar char="v"/>
            </a:pPr>
            <a:endParaRPr lang="pt-BR" sz="2500" dirty="0">
              <a:solidFill>
                <a:srgbClr val="171717"/>
              </a:solidFill>
              <a:ea typeface="+mn-lt"/>
              <a:cs typeface="+mn-lt"/>
            </a:endParaRPr>
          </a:p>
          <a:p>
            <a:pPr marL="342900" indent="-342900" algn="just">
              <a:buFont typeface="Wingdings"/>
              <a:buChar char="v"/>
            </a:pPr>
            <a:endParaRPr lang="pt-BR" sz="2500" dirty="0">
              <a:solidFill>
                <a:srgbClr val="171717"/>
              </a:solidFill>
              <a:ea typeface="+mn-lt"/>
              <a:cs typeface="+mn-lt"/>
            </a:endParaRPr>
          </a:p>
          <a:p>
            <a:pPr marL="342900" indent="-342900" algn="just">
              <a:buFont typeface="Wingdings"/>
              <a:buChar char="v"/>
            </a:pPr>
            <a:r>
              <a:rPr lang="pt-BR" sz="2500" dirty="0">
                <a:solidFill>
                  <a:srgbClr val="171717"/>
                </a:solidFill>
                <a:ea typeface="+mn-lt"/>
                <a:cs typeface="+mn-lt"/>
              </a:rPr>
              <a:t>Embora tenha surgido no século XX como uma estratégia para estimular o consumo, o seu impacto estende-se para além dos mercados, incluindo o ambiente e os consumidores. </a:t>
            </a:r>
            <a:endParaRPr lang="pt-BR" sz="2500" dirty="0">
              <a:solidFill>
                <a:srgbClr val="171717"/>
              </a:solidFill>
              <a:cs typeface="Calibri" panose="020F0502020204030204"/>
            </a:endParaRP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054205"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cs typeface="Segoe UI"/>
                <a:sym typeface="Arial"/>
              </a:rPr>
              <a:t>Visão geral obsolescência programada</a:t>
            </a:r>
            <a:endParaRPr lang="pt-BR" sz="3000" dirty="0">
              <a:solidFill>
                <a:schemeClr val="tx2"/>
              </a:solidFill>
              <a:latin typeface="Segoe UI"/>
              <a:cs typeface="Segoe UI"/>
              <a:sym typeface="Arial"/>
            </a:endParaRPr>
          </a:p>
        </p:txBody>
      </p:sp>
    </p:spTree>
    <p:extLst>
      <p:ext uri="{BB962C8B-B14F-4D97-AF65-F5344CB8AC3E}">
        <p14:creationId xmlns:p14="http://schemas.microsoft.com/office/powerpoint/2010/main" val="202323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2493" y="238539"/>
            <a:ext cx="11018520" cy="143441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pt-BR" sz="4600" b="1" dirty="0">
                <a:latin typeface="+mj-lt"/>
                <a:ea typeface="+mj-ea"/>
                <a:cs typeface="+mj-cs"/>
                <a:sym typeface="Arial"/>
              </a:rPr>
              <a:t>O que significa a obsolescência programada? </a:t>
            </a:r>
            <a:endParaRPr lang="pt-BR" sz="4600" b="1" dirty="0">
              <a:latin typeface="+mj-lt"/>
              <a:ea typeface="+mj-ea"/>
              <a:cs typeface="Calibri Light"/>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572493" y="2091368"/>
            <a:ext cx="6944157" cy="4099120"/>
          </a:xfrm>
          <a:prstGeom prst="rect">
            <a:avLst/>
          </a:prstGeom>
        </p:spPr>
        <p:txBody>
          <a:bodyPr vert="horz" lIns="91440" tIns="45720" rIns="91440" bIns="45720" rtlCol="0" anchor="t">
            <a:normAutofit fontScale="85000" lnSpcReduction="10000"/>
          </a:bodyPr>
          <a:lstStyle/>
          <a:p>
            <a:pPr algn="just">
              <a:lnSpc>
                <a:spcPct val="110000"/>
              </a:lnSpc>
              <a:spcAft>
                <a:spcPts val="600"/>
              </a:spcAft>
            </a:pPr>
            <a:r>
              <a:rPr lang="pt-BR" sz="3200" dirty="0"/>
              <a:t>A obsolescência programada </a:t>
            </a:r>
            <a:r>
              <a:rPr lang="pt-BR" sz="3200" b="1" dirty="0"/>
              <a:t>é uma estratégia na qual um fabricante projeta um produto para uma vida útil limitada, de modo que o produto se torne obsoleto, quebre ou fique inutilizável após um determinado período de tempo.</a:t>
            </a:r>
            <a:r>
              <a:rPr lang="pt-BR" sz="3200" dirty="0"/>
              <a:t> Isto é feito intencionalmente para incentivar os consumidores a substituir estes produtos por versões mais recentes e criar um ciclo de consumo contínuo.</a:t>
            </a:r>
            <a:endParaRPr lang="pt-BR" sz="2800" dirty="0">
              <a:cs typeface="Calibri" panose="020F0502020204030204"/>
            </a:endParaRPr>
          </a:p>
        </p:txBody>
      </p:sp>
      <p:pic>
        <p:nvPicPr>
          <p:cNvPr id="5" name="Imagem 4" descr="Ícone&#10;&#10;Descrição gerada automaticamente">
            <a:extLst>
              <a:ext uri="{FF2B5EF4-FFF2-40B4-BE49-F238E27FC236}">
                <a16:creationId xmlns:a16="http://schemas.microsoft.com/office/drawing/2014/main" id="{7B303209-9248-14FD-BBDA-5C528474A02C}"/>
              </a:ext>
            </a:extLst>
          </p:cNvPr>
          <p:cNvPicPr>
            <a:picLocks noChangeAspect="1"/>
          </p:cNvPicPr>
          <p:nvPr/>
        </p:nvPicPr>
        <p:blipFill>
          <a:blip r:embed="rId2"/>
          <a:srcRect l="1966" r="1826" b="-3"/>
          <a:stretch/>
        </p:blipFill>
        <p:spPr>
          <a:xfrm>
            <a:off x="7675658" y="2093976"/>
            <a:ext cx="3941064" cy="4096512"/>
          </a:xfrm>
          <a:prstGeom prst="rect">
            <a:avLst/>
          </a:prstGeom>
        </p:spPr>
      </p:pic>
    </p:spTree>
    <p:extLst>
      <p:ext uri="{BB962C8B-B14F-4D97-AF65-F5344CB8AC3E}">
        <p14:creationId xmlns:p14="http://schemas.microsoft.com/office/powerpoint/2010/main" val="132653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7118698" y="525982"/>
            <a:ext cx="4854483" cy="1190335"/>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pt-BR" sz="3200" b="1" dirty="0">
                <a:latin typeface="+mj-lt"/>
                <a:ea typeface="+mj-ea"/>
                <a:cs typeface="+mj-cs"/>
                <a:sym typeface="Arial"/>
              </a:rPr>
              <a:t>O que significa a obsolescência programada? </a:t>
            </a:r>
            <a:endParaRPr lang="pt-BR" sz="3200" b="1" dirty="0">
              <a:latin typeface="+mj-lt"/>
              <a:ea typeface="+mj-ea"/>
              <a:cs typeface="Calibri Light"/>
            </a:endParaRPr>
          </a:p>
        </p:txBody>
      </p:sp>
      <p:sp>
        <p:nvSpPr>
          <p:cNvPr id="12" name="Rectangle 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285631DA-D09D-B846-D49B-C280BE9FC5C6}"/>
              </a:ext>
            </a:extLst>
          </p:cNvPr>
          <p:cNvPicPr>
            <a:picLocks noChangeAspect="1"/>
          </p:cNvPicPr>
          <p:nvPr/>
        </p:nvPicPr>
        <p:blipFill>
          <a:blip r:embed="rId2"/>
          <a:srcRect t="5399"/>
          <a:stretch/>
        </p:blipFill>
        <p:spPr>
          <a:xfrm>
            <a:off x="576244" y="650494"/>
            <a:ext cx="5628018" cy="5324142"/>
          </a:xfrm>
          <a:prstGeom prst="rect">
            <a:avLst/>
          </a:prstGeom>
        </p:spPr>
      </p:pic>
      <p:sp>
        <p:nvSpPr>
          <p:cNvPr id="16" name="Rectangle 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7239012" y="2031101"/>
            <a:ext cx="4282984" cy="3511943"/>
          </a:xfrm>
          <a:prstGeom prst="rect">
            <a:avLst/>
          </a:prstGeom>
        </p:spPr>
        <p:txBody>
          <a:bodyPr vert="horz" lIns="91440" tIns="45720" rIns="91440" bIns="45720" rtlCol="0" anchor="ctr">
            <a:normAutofit fontScale="77500" lnSpcReduction="20000"/>
          </a:bodyPr>
          <a:lstStyle/>
          <a:p>
            <a:pPr algn="just">
              <a:lnSpc>
                <a:spcPct val="120000"/>
              </a:lnSpc>
              <a:spcAft>
                <a:spcPts val="600"/>
              </a:spcAft>
            </a:pPr>
            <a:r>
              <a:rPr lang="pt-BR" sz="2800" dirty="0"/>
              <a:t>Este tipo de obsolescência é um tema de </a:t>
            </a:r>
            <a:r>
              <a:rPr lang="pt-BR" sz="2800" b="1" dirty="0"/>
              <a:t>debate porque, embora tenha o potencial de estimular a economia e o consumo</a:t>
            </a:r>
            <a:r>
              <a:rPr lang="pt-BR" sz="2800" dirty="0"/>
              <a:t>, também </a:t>
            </a:r>
            <a:r>
              <a:rPr lang="pt-BR" sz="2800" b="1" dirty="0"/>
              <a:t>levanta preocupações ambientais e éticas. Isso ocorre porque leva ao aumento do descarte de lixo eletrônico, ao desperdício de recursos e ao impacto negativo no meio ambiente.</a:t>
            </a:r>
            <a:endParaRPr lang="pt-BR" sz="2800" b="1">
              <a:cs typeface="Calibri" panose="020F0502020204030204"/>
            </a:endParaRPr>
          </a:p>
        </p:txBody>
      </p:sp>
      <p:sp>
        <p:nvSpPr>
          <p:cNvPr id="18" name="Rectangle 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69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89560" y="801096"/>
            <a:ext cx="5019620" cy="1183152"/>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pt-BR" sz="3100" b="1" dirty="0">
                <a:latin typeface="+mj-lt"/>
                <a:ea typeface="+mj-ea"/>
                <a:cs typeface="+mj-cs"/>
                <a:sym typeface="Arial"/>
              </a:rPr>
              <a:t>O que significa a obsolescência programada? </a:t>
            </a:r>
            <a:endParaRPr lang="pt-BR" sz="3100" b="1" dirty="0">
              <a:latin typeface="+mj-lt"/>
              <a:ea typeface="+mj-ea"/>
              <a:cs typeface="Calibri Light"/>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2">
            <a:extLst>
              <a:ext uri="{FF2B5EF4-FFF2-40B4-BE49-F238E27FC236}">
                <a16:creationId xmlns:a16="http://schemas.microsoft.com/office/drawing/2014/main" id="{C585078A-3021-457E-8C8D-E2EF7442E7D8}"/>
              </a:ext>
            </a:extLst>
          </p:cNvPr>
          <p:cNvSpPr/>
          <p:nvPr/>
        </p:nvSpPr>
        <p:spPr>
          <a:xfrm>
            <a:off x="590719" y="2330505"/>
            <a:ext cx="4559425" cy="3979585"/>
          </a:xfrm>
          <a:prstGeom prst="rect">
            <a:avLst/>
          </a:prstGeom>
        </p:spPr>
        <p:txBody>
          <a:bodyPr vert="horz" lIns="91440" tIns="45720" rIns="91440" bIns="45720" rtlCol="0" anchor="ctr">
            <a:normAutofit/>
          </a:bodyPr>
          <a:lstStyle/>
          <a:p>
            <a:pPr>
              <a:spcAft>
                <a:spcPts val="600"/>
              </a:spcAft>
            </a:pPr>
            <a:r>
              <a:rPr lang="pt-BR" sz="2800" dirty="0"/>
              <a:t>Alguns países tomaram medidas para abordar esta prática, incluindo regulamentos para prolongar a vida útil dos produtos, promover a reparabilidade e promover a sensibilização para o consumo responsável.</a:t>
            </a:r>
            <a:endParaRPr lang="pt-BR" sz="2400" dirty="0">
              <a:cs typeface="Calibri" panose="020F0502020204030204"/>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m 1" descr="Ícone&#10;&#10;Descrição gerada automaticamente">
            <a:extLst>
              <a:ext uri="{FF2B5EF4-FFF2-40B4-BE49-F238E27FC236}">
                <a16:creationId xmlns:a16="http://schemas.microsoft.com/office/drawing/2014/main" id="{D606F850-EF10-398C-1D12-55B7B8ADE88B}"/>
              </a:ext>
            </a:extLst>
          </p:cNvPr>
          <p:cNvPicPr>
            <a:picLocks noChangeAspect="1"/>
          </p:cNvPicPr>
          <p:nvPr/>
        </p:nvPicPr>
        <p:blipFill>
          <a:blip r:embed="rId2"/>
          <a:srcRect l="-2571" t="-2019" r="-3574" b="-181"/>
          <a:stretch/>
        </p:blipFill>
        <p:spPr>
          <a:xfrm>
            <a:off x="5840077" y="606557"/>
            <a:ext cx="5759058" cy="5544994"/>
          </a:xfrm>
          <a:prstGeom prst="rect">
            <a:avLst/>
          </a:prstGeom>
        </p:spPr>
      </p:pic>
    </p:spTree>
    <p:extLst>
      <p:ext uri="{BB962C8B-B14F-4D97-AF65-F5344CB8AC3E}">
        <p14:creationId xmlns:p14="http://schemas.microsoft.com/office/powerpoint/2010/main" val="1240875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C585078A-3021-457E-8C8D-E2EF7442E7D8}"/>
              </a:ext>
            </a:extLst>
          </p:cNvPr>
          <p:cNvSpPr/>
          <p:nvPr/>
        </p:nvSpPr>
        <p:spPr>
          <a:xfrm>
            <a:off x="574766" y="1711236"/>
            <a:ext cx="9788434" cy="1938992"/>
          </a:xfrm>
          <a:prstGeom prst="rect">
            <a:avLst/>
          </a:prstGeom>
        </p:spPr>
        <p:txBody>
          <a:bodyPr wrap="square" lIns="91440" tIns="45720" rIns="91440" bIns="45720" anchor="t">
            <a:spAutoFit/>
          </a:bodyPr>
          <a:lstStyle/>
          <a:p>
            <a:pPr algn="just"/>
            <a:r>
              <a:rPr lang="pt-BR" sz="3000" dirty="0">
                <a:solidFill>
                  <a:srgbClr val="333333"/>
                </a:solidFill>
                <a:ea typeface="+mn-lt"/>
                <a:cs typeface="+mn-lt"/>
              </a:rPr>
              <a:t>A prática da obsolescência programada teve origem no século XX (1901 – 2000), principalmente após a Grande Depressão (Queda da Bolsa de Valores) e durante a Segunda Guerra Mundial. </a:t>
            </a:r>
          </a:p>
        </p:txBody>
      </p:sp>
      <p:sp>
        <p:nvSpPr>
          <p:cNvPr id="4" name="Google Shape;70;p1">
            <a:extLst>
              <a:ext uri="{FF2B5EF4-FFF2-40B4-BE49-F238E27FC236}">
                <a16:creationId xmlns:a16="http://schemas.microsoft.com/office/drawing/2014/main" id="{101F857A-64B7-45F7-B80A-A6B0349D18CE}"/>
              </a:ext>
            </a:extLst>
          </p:cNvPr>
          <p:cNvSpPr txBox="1"/>
          <p:nvPr/>
        </p:nvSpPr>
        <p:spPr>
          <a:xfrm>
            <a:off x="574766" y="211666"/>
            <a:ext cx="10490961" cy="1267097"/>
          </a:xfrm>
          <a:prstGeom prst="rect">
            <a:avLst/>
          </a:prstGeom>
          <a:noFill/>
          <a:ln>
            <a:noFill/>
          </a:ln>
        </p:spPr>
        <p:txBody>
          <a:bodyPr spcFirstLastPara="1" wrap="square" lIns="91425" tIns="45700" rIns="91425" bIns="45700" anchor="ctr" anchorCtr="0">
            <a:normAutofit/>
          </a:bodyPr>
          <a:lstStyle/>
          <a:p>
            <a:r>
              <a:rPr lang="pt-BR" sz="3000" b="1" dirty="0">
                <a:solidFill>
                  <a:schemeClr val="tx2"/>
                </a:solidFill>
                <a:latin typeface="Segoe UI"/>
                <a:ea typeface="+mn-lt"/>
                <a:cs typeface="+mn-lt"/>
                <a:sym typeface="Arial"/>
              </a:rPr>
              <a:t>Quando se iniciou a obsolescência programada?</a:t>
            </a:r>
            <a:endParaRPr lang="pt-BR" b="1" dirty="0">
              <a:solidFill>
                <a:schemeClr val="tx2"/>
              </a:solidFill>
              <a:latin typeface="Segoe UI"/>
              <a:ea typeface="+mn-lt"/>
              <a:cs typeface="+mn-lt"/>
            </a:endParaRPr>
          </a:p>
        </p:txBody>
      </p:sp>
      <p:grpSp>
        <p:nvGrpSpPr>
          <p:cNvPr id="8" name="Agrupar 7">
            <a:extLst>
              <a:ext uri="{FF2B5EF4-FFF2-40B4-BE49-F238E27FC236}">
                <a16:creationId xmlns:a16="http://schemas.microsoft.com/office/drawing/2014/main" id="{077096BA-A1B6-E206-F59E-5BE7AB5F49EF}"/>
              </a:ext>
            </a:extLst>
          </p:cNvPr>
          <p:cNvGrpSpPr/>
          <p:nvPr/>
        </p:nvGrpSpPr>
        <p:grpSpPr>
          <a:xfrm>
            <a:off x="671763" y="4702342"/>
            <a:ext cx="8472236" cy="1664368"/>
            <a:chOff x="671763" y="4702342"/>
            <a:chExt cx="8472236" cy="1664368"/>
          </a:xfrm>
        </p:grpSpPr>
        <p:sp>
          <p:nvSpPr>
            <p:cNvPr id="7" name="Retângulo 6">
              <a:extLst>
                <a:ext uri="{FF2B5EF4-FFF2-40B4-BE49-F238E27FC236}">
                  <a16:creationId xmlns:a16="http://schemas.microsoft.com/office/drawing/2014/main" id="{F44416C3-003C-6346-769A-B7C308841488}"/>
                </a:ext>
              </a:extLst>
            </p:cNvPr>
            <p:cNvSpPr/>
            <p:nvPr/>
          </p:nvSpPr>
          <p:spPr>
            <a:xfrm>
              <a:off x="671763" y="4702342"/>
              <a:ext cx="8472236" cy="16643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853F5858-DA37-4615-5E03-B07CD07697C8}"/>
                </a:ext>
              </a:extLst>
            </p:cNvPr>
            <p:cNvSpPr txBox="1"/>
            <p:nvPr/>
          </p:nvSpPr>
          <p:spPr>
            <a:xfrm>
              <a:off x="2033603" y="4806665"/>
              <a:ext cx="700571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Saiba mais sobre a Grande Depressão:</a:t>
              </a:r>
            </a:p>
            <a:p>
              <a:pPr marL="285750" indent="-285750">
                <a:buFont typeface="Wingdings"/>
                <a:buChar char="ü"/>
              </a:pPr>
              <a:r>
                <a:rPr lang="en-US" dirty="0">
                  <a:hlinkClick r:id="rId2"/>
                </a:rPr>
                <a:t>Crise de 1929: conheça a história da Grande Depressão - Toda Matéria (todamateria.com.br)</a:t>
              </a:r>
              <a:endParaRPr lang="en-US">
                <a:cs typeface="Calibri"/>
              </a:endParaRPr>
            </a:p>
            <a:p>
              <a:pPr marL="285750" indent="-285750">
                <a:buFont typeface="Wingdings"/>
                <a:buChar char="ü"/>
              </a:pPr>
              <a:r>
                <a:rPr lang="en-US" dirty="0">
                  <a:ea typeface="+mn-lt"/>
                  <a:cs typeface="+mn-lt"/>
                  <a:hlinkClick r:id="rId3"/>
                </a:rPr>
                <a:t>Crise de 1929: o que foi, causas, consequências - Mundo Educação (uol.com.br)</a:t>
              </a:r>
              <a:endParaRPr lang="en-US">
                <a:ea typeface="+mn-lt"/>
                <a:cs typeface="+mn-lt"/>
              </a:endParaRPr>
            </a:p>
          </p:txBody>
        </p:sp>
        <p:pic>
          <p:nvPicPr>
            <p:cNvPr id="5" name="Imagem 4" descr="Ícone&#10;&#10;Descrição gerada automaticamente">
              <a:extLst>
                <a:ext uri="{FF2B5EF4-FFF2-40B4-BE49-F238E27FC236}">
                  <a16:creationId xmlns:a16="http://schemas.microsoft.com/office/drawing/2014/main" id="{78F86186-4EDC-5455-A2C2-9021384C1A99}"/>
                </a:ext>
              </a:extLst>
            </p:cNvPr>
            <p:cNvPicPr>
              <a:picLocks noChangeAspect="1"/>
            </p:cNvPicPr>
            <p:nvPr/>
          </p:nvPicPr>
          <p:blipFill>
            <a:blip r:embed="rId4"/>
            <a:stretch>
              <a:fillRect/>
            </a:stretch>
          </p:blipFill>
          <p:spPr>
            <a:xfrm>
              <a:off x="813990" y="5016708"/>
              <a:ext cx="1048439" cy="1057620"/>
            </a:xfrm>
            <a:prstGeom prst="rect">
              <a:avLst/>
            </a:prstGeom>
          </p:spPr>
        </p:pic>
      </p:grpSp>
    </p:spTree>
    <p:extLst>
      <p:ext uri="{BB962C8B-B14F-4D97-AF65-F5344CB8AC3E}">
        <p14:creationId xmlns:p14="http://schemas.microsoft.com/office/powerpoint/2010/main" val="336378124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66C8E37C77FD1A498591633E7010F00F" ma:contentTypeVersion="11" ma:contentTypeDescription="Crie um novo documento." ma:contentTypeScope="" ma:versionID="c4516d5d632aa40a65098cbb24019431">
  <xsd:schema xmlns:xsd="http://www.w3.org/2001/XMLSchema" xmlns:xs="http://www.w3.org/2001/XMLSchema" xmlns:p="http://schemas.microsoft.com/office/2006/metadata/properties" xmlns:ns3="8f826628-f4de-46a7-b24d-8f9abd10f23c" xmlns:ns4="577fa2f2-af34-4472-b276-13f4167e3201" targetNamespace="http://schemas.microsoft.com/office/2006/metadata/properties" ma:root="true" ma:fieldsID="9ce3f26a6f4f058e9ead6c69a7418717" ns3:_="" ns4:_="">
    <xsd:import namespace="8f826628-f4de-46a7-b24d-8f9abd10f23c"/>
    <xsd:import namespace="577fa2f2-af34-4472-b276-13f4167e320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826628-f4de-46a7-b24d-8f9abd10f2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7fa2f2-af34-4472-b276-13f4167e3201"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SharingHintHash" ma:index="12" nillable="true" ma:displayName="Hash de Dica de Compartilhamento"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BC2492-C81F-4E6E-9C85-7D34D327004C}">
  <ds:schemaRefs>
    <ds:schemaRef ds:uri="http://schemas.microsoft.com/sharepoint/v3/contenttype/forms"/>
  </ds:schemaRefs>
</ds:datastoreItem>
</file>

<file path=customXml/itemProps2.xml><?xml version="1.0" encoding="utf-8"?>
<ds:datastoreItem xmlns:ds="http://schemas.openxmlformats.org/officeDocument/2006/customXml" ds:itemID="{458A171C-E514-4587-88A3-51A5ECE5A2FF}">
  <ds:schemaRefs>
    <ds:schemaRef ds:uri="577fa2f2-af34-4472-b276-13f4167e3201"/>
    <ds:schemaRef ds:uri="8f826628-f4de-46a7-b24d-8f9abd10f2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6F9C206-65D3-484B-BF27-5E37409E235A}">
  <ds:schemaRefs>
    <ds:schemaRef ds:uri="577fa2f2-af34-4472-b276-13f4167e3201"/>
    <ds:schemaRef ds:uri="8f826628-f4de-46a7-b24d-8f9abd10f2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41</Slides>
  <Notes>6</Notes>
  <HiddenSlides>0</HiddenSlides>
  <ScaleCrop>false</ScaleCrop>
  <HeadingPairs>
    <vt:vector size="4" baseType="variant">
      <vt:variant>
        <vt:lpstr>Tema</vt:lpstr>
      </vt:variant>
      <vt:variant>
        <vt:i4>1</vt:i4>
      </vt:variant>
      <vt:variant>
        <vt:lpstr>Títulos de slides</vt:lpstr>
      </vt:variant>
      <vt:variant>
        <vt:i4>41</vt:i4>
      </vt:variant>
    </vt:vector>
  </HeadingPairs>
  <TitlesOfParts>
    <vt:vector size="42"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Carolina Greef</dc:creator>
  <cp:revision>3095</cp:revision>
  <cp:lastPrinted>2022-04-27T18:47:00Z</cp:lastPrinted>
  <dcterms:created xsi:type="dcterms:W3CDTF">2021-03-29T13:41:00Z</dcterms:created>
  <dcterms:modified xsi:type="dcterms:W3CDTF">2024-07-31T19:18:10Z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0x01010066C8E37C77FD1A498591633E7010F00F</vt:lpwstr>
  </property>
</Properties>
</file>